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56" r:id="rId17"/>
    <p:sldId id="259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89F"/>
    <a:srgbClr val="FFFFFF"/>
    <a:srgbClr val="A3C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3" autoAdjust="0"/>
    <p:restoredTop sz="95634"/>
  </p:normalViewPr>
  <p:slideViewPr>
    <p:cSldViewPr snapToGrid="0">
      <p:cViewPr varScale="1">
        <p:scale>
          <a:sx n="108" d="100"/>
          <a:sy n="108" d="100"/>
        </p:scale>
        <p:origin x="216" y="3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rano, Jonathan" userId="43564928-3aee-4cc3-bf4b-2b4176e155f7" providerId="ADAL" clId="{8FD2B6F4-685D-BB46-9CC0-2DCE2BEB8D26}"/>
    <pc:docChg chg="undo custSel addSld delSld modSld">
      <pc:chgData name="Serrano, Jonathan" userId="43564928-3aee-4cc3-bf4b-2b4176e155f7" providerId="ADAL" clId="{8FD2B6F4-685D-BB46-9CC0-2DCE2BEB8D26}" dt="2021-01-28T17:33:29.645" v="103" actId="478"/>
      <pc:docMkLst>
        <pc:docMk/>
      </pc:docMkLst>
      <pc:sldChg chg="modSp add mod">
        <pc:chgData name="Serrano, Jonathan" userId="43564928-3aee-4cc3-bf4b-2b4176e155f7" providerId="ADAL" clId="{8FD2B6F4-685D-BB46-9CC0-2DCE2BEB8D26}" dt="2021-01-28T17:30:23.746" v="65" actId="27636"/>
        <pc:sldMkLst>
          <pc:docMk/>
          <pc:sldMk cId="336649357" sldId="256"/>
        </pc:sldMkLst>
        <pc:spChg chg="mod">
          <ac:chgData name="Serrano, Jonathan" userId="43564928-3aee-4cc3-bf4b-2b4176e155f7" providerId="ADAL" clId="{8FD2B6F4-685D-BB46-9CC0-2DCE2BEB8D26}" dt="2021-01-28T17:30:23.746" v="65" actId="27636"/>
          <ac:spMkLst>
            <pc:docMk/>
            <pc:sldMk cId="336649357" sldId="256"/>
            <ac:spMk id="3" creationId="{D04025FF-B551-7A4B-9349-720975BC8529}"/>
          </ac:spMkLst>
        </pc:spChg>
      </pc:sldChg>
      <pc:sldChg chg="addSp modSp add mod">
        <pc:chgData name="Serrano, Jonathan" userId="43564928-3aee-4cc3-bf4b-2b4176e155f7" providerId="ADAL" clId="{8FD2B6F4-685D-BB46-9CC0-2DCE2BEB8D26}" dt="2021-01-28T17:31:32.719" v="70" actId="962"/>
        <pc:sldMkLst>
          <pc:docMk/>
          <pc:sldMk cId="1038236966" sldId="259"/>
        </pc:sldMkLst>
        <pc:picChg chg="add mod">
          <ac:chgData name="Serrano, Jonathan" userId="43564928-3aee-4cc3-bf4b-2b4176e155f7" providerId="ADAL" clId="{8FD2B6F4-685D-BB46-9CC0-2DCE2BEB8D26}" dt="2021-01-28T17:31:32.719" v="70" actId="962"/>
          <ac:picMkLst>
            <pc:docMk/>
            <pc:sldMk cId="1038236966" sldId="259"/>
            <ac:picMk id="5" creationId="{98C53F6E-A6D7-464A-801D-131A85F76D46}"/>
          </ac:picMkLst>
        </pc:picChg>
      </pc:sldChg>
      <pc:sldChg chg="addSp delSp modSp">
        <pc:chgData name="Serrano, Jonathan" userId="43564928-3aee-4cc3-bf4b-2b4176e155f7" providerId="ADAL" clId="{8FD2B6F4-685D-BB46-9CC0-2DCE2BEB8D26}" dt="2021-01-28T17:27:51.596" v="1"/>
        <pc:sldMkLst>
          <pc:docMk/>
          <pc:sldMk cId="2637157365" sldId="262"/>
        </pc:sldMkLst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21" creationId="{619266B5-A240-FF4B-B17F-0731C562A321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23" creationId="{CF46E2D8-2DFA-0842-AF59-19E22F535C4C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25" creationId="{EBA780FB-7363-0A4C-B4F1-3BDEBDB939FC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27" creationId="{D0057F3D-7BA7-404F-80C6-2227B85038D4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29" creationId="{40E2B1E8-DE2A-CC4D-8279-07F236D2B44D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31" creationId="{4499AD52-E1B8-9F44-851A-0ADD22F6A745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33" creationId="{8CDE3298-2D03-CB41-B125-D4970209F574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35" creationId="{EB5BFD93-2C4F-CC45-A559-3AC20256546D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37" creationId="{E3F290D8-D969-6942-9E32-1DA9A418BFD1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39" creationId="{7A38E3F3-2506-9949-8789-51CCA07F1047}"/>
          </ac:picMkLst>
        </pc:picChg>
        <pc:picChg chg="add del mod">
          <ac:chgData name="Serrano, Jonathan" userId="43564928-3aee-4cc3-bf4b-2b4176e155f7" providerId="ADAL" clId="{8FD2B6F4-685D-BB46-9CC0-2DCE2BEB8D26}" dt="2021-01-28T17:27:51.596" v="1"/>
          <ac:picMkLst>
            <pc:docMk/>
            <pc:sldMk cId="2637157365" sldId="262"/>
            <ac:picMk id="41" creationId="{B0C79725-3D1B-794F-BCAB-55AFD3608106}"/>
          </ac:picMkLst>
        </pc:picChg>
      </pc:sldChg>
      <pc:sldChg chg="addSp modSp new mod">
        <pc:chgData name="Serrano, Jonathan" userId="43564928-3aee-4cc3-bf4b-2b4176e155f7" providerId="ADAL" clId="{8FD2B6F4-685D-BB46-9CC0-2DCE2BEB8D26}" dt="2021-01-28T17:28:07.086" v="27" actId="1076"/>
        <pc:sldMkLst>
          <pc:docMk/>
          <pc:sldMk cId="1768227780" sldId="263"/>
        </pc:sldMkLst>
        <pc:picChg chg="add mod">
          <ac:chgData name="Serrano, Jonathan" userId="43564928-3aee-4cc3-bf4b-2b4176e155f7" providerId="ADAL" clId="{8FD2B6F4-685D-BB46-9CC0-2DCE2BEB8D26}" dt="2021-01-28T17:28:07.086" v="27" actId="1076"/>
          <ac:picMkLst>
            <pc:docMk/>
            <pc:sldMk cId="1768227780" sldId="263"/>
            <ac:picMk id="3" creationId="{3EA296D2-3736-4449-A19E-7740215DA673}"/>
          </ac:picMkLst>
        </pc:picChg>
        <pc:picChg chg="add mod">
          <ac:chgData name="Serrano, Jonathan" userId="43564928-3aee-4cc3-bf4b-2b4176e155f7" providerId="ADAL" clId="{8FD2B6F4-685D-BB46-9CC0-2DCE2BEB8D26}" dt="2021-01-28T17:28:05.270" v="20" actId="27614"/>
          <ac:picMkLst>
            <pc:docMk/>
            <pc:sldMk cId="1768227780" sldId="263"/>
            <ac:picMk id="5" creationId="{631FAB32-429B-FE4A-9A17-9FE4D999F7E2}"/>
          </ac:picMkLst>
        </pc:picChg>
        <pc:picChg chg="add mod">
          <ac:chgData name="Serrano, Jonathan" userId="43564928-3aee-4cc3-bf4b-2b4176e155f7" providerId="ADAL" clId="{8FD2B6F4-685D-BB46-9CC0-2DCE2BEB8D26}" dt="2021-01-28T17:28:05.283" v="22" actId="27614"/>
          <ac:picMkLst>
            <pc:docMk/>
            <pc:sldMk cId="1768227780" sldId="263"/>
            <ac:picMk id="7" creationId="{CA850F31-8486-AC4D-8E59-7CBBA6D6E804}"/>
          </ac:picMkLst>
        </pc:picChg>
        <pc:picChg chg="add mod">
          <ac:chgData name="Serrano, Jonathan" userId="43564928-3aee-4cc3-bf4b-2b4176e155f7" providerId="ADAL" clId="{8FD2B6F4-685D-BB46-9CC0-2DCE2BEB8D26}" dt="2021-01-28T17:28:05.223" v="10" actId="27614"/>
          <ac:picMkLst>
            <pc:docMk/>
            <pc:sldMk cId="1768227780" sldId="263"/>
            <ac:picMk id="9" creationId="{555357CD-3258-6440-9169-C2D2DAF3C8D9}"/>
          </ac:picMkLst>
        </pc:picChg>
        <pc:picChg chg="add mod">
          <ac:chgData name="Serrano, Jonathan" userId="43564928-3aee-4cc3-bf4b-2b4176e155f7" providerId="ADAL" clId="{8FD2B6F4-685D-BB46-9CC0-2DCE2BEB8D26}" dt="2021-01-28T17:28:04.989" v="4" actId="27614"/>
          <ac:picMkLst>
            <pc:docMk/>
            <pc:sldMk cId="1768227780" sldId="263"/>
            <ac:picMk id="11" creationId="{07977853-D393-E340-8B07-1580B5F711CD}"/>
          </ac:picMkLst>
        </pc:picChg>
        <pc:picChg chg="add mod">
          <ac:chgData name="Serrano, Jonathan" userId="43564928-3aee-4cc3-bf4b-2b4176e155f7" providerId="ADAL" clId="{8FD2B6F4-685D-BB46-9CC0-2DCE2BEB8D26}" dt="2021-01-28T17:28:05.228" v="12" actId="27614"/>
          <ac:picMkLst>
            <pc:docMk/>
            <pc:sldMk cId="1768227780" sldId="263"/>
            <ac:picMk id="13" creationId="{D2C01FD9-A97C-BC4B-A08D-609691D39D31}"/>
          </ac:picMkLst>
        </pc:picChg>
        <pc:picChg chg="add mod">
          <ac:chgData name="Serrano, Jonathan" userId="43564928-3aee-4cc3-bf4b-2b4176e155f7" providerId="ADAL" clId="{8FD2B6F4-685D-BB46-9CC0-2DCE2BEB8D26}" dt="2021-01-28T17:28:05.230" v="14" actId="27614"/>
          <ac:picMkLst>
            <pc:docMk/>
            <pc:sldMk cId="1768227780" sldId="263"/>
            <ac:picMk id="15" creationId="{D5CFAFFF-E99A-454E-9B0E-E793AB0B89EE}"/>
          </ac:picMkLst>
        </pc:picChg>
        <pc:picChg chg="add mod">
          <ac:chgData name="Serrano, Jonathan" userId="43564928-3aee-4cc3-bf4b-2b4176e155f7" providerId="ADAL" clId="{8FD2B6F4-685D-BB46-9CC0-2DCE2BEB8D26}" dt="2021-01-28T17:28:05.232" v="16" actId="27614"/>
          <ac:picMkLst>
            <pc:docMk/>
            <pc:sldMk cId="1768227780" sldId="263"/>
            <ac:picMk id="17" creationId="{B93882D4-874E-A04F-888E-CA9BE0EF2E35}"/>
          </ac:picMkLst>
        </pc:picChg>
        <pc:picChg chg="add mod">
          <ac:chgData name="Serrano, Jonathan" userId="43564928-3aee-4cc3-bf4b-2b4176e155f7" providerId="ADAL" clId="{8FD2B6F4-685D-BB46-9CC0-2DCE2BEB8D26}" dt="2021-01-28T17:28:05.142" v="6" actId="27614"/>
          <ac:picMkLst>
            <pc:docMk/>
            <pc:sldMk cId="1768227780" sldId="263"/>
            <ac:picMk id="19" creationId="{D276EC56-EC65-C04F-BD5D-33C07F768500}"/>
          </ac:picMkLst>
        </pc:picChg>
        <pc:picChg chg="add mod">
          <ac:chgData name="Serrano, Jonathan" userId="43564928-3aee-4cc3-bf4b-2b4176e155f7" providerId="ADAL" clId="{8FD2B6F4-685D-BB46-9CC0-2DCE2BEB8D26}" dt="2021-01-28T17:28:05.268" v="18" actId="27614"/>
          <ac:picMkLst>
            <pc:docMk/>
            <pc:sldMk cId="1768227780" sldId="263"/>
            <ac:picMk id="21" creationId="{1F0C7075-E61F-7845-A792-9247492C1A40}"/>
          </ac:picMkLst>
        </pc:picChg>
        <pc:picChg chg="add mod">
          <ac:chgData name="Serrano, Jonathan" userId="43564928-3aee-4cc3-bf4b-2b4176e155f7" providerId="ADAL" clId="{8FD2B6F4-685D-BB46-9CC0-2DCE2BEB8D26}" dt="2021-01-28T17:28:07.086" v="27" actId="1076"/>
          <ac:picMkLst>
            <pc:docMk/>
            <pc:sldMk cId="1768227780" sldId="263"/>
            <ac:picMk id="23" creationId="{5D81B254-6211-FB41-852C-EF2BC120C0F7}"/>
          </ac:picMkLst>
        </pc:picChg>
      </pc:sldChg>
      <pc:sldChg chg="delSp add mod">
        <pc:chgData name="Serrano, Jonathan" userId="43564928-3aee-4cc3-bf4b-2b4176e155f7" providerId="ADAL" clId="{8FD2B6F4-685D-BB46-9CC0-2DCE2BEB8D26}" dt="2021-01-28T17:28:28.926" v="33" actId="478"/>
        <pc:sldMkLst>
          <pc:docMk/>
          <pc:sldMk cId="334512209" sldId="264"/>
        </pc:sldMkLst>
        <pc:picChg chg="del">
          <ac:chgData name="Serrano, Jonathan" userId="43564928-3aee-4cc3-bf4b-2b4176e155f7" providerId="ADAL" clId="{8FD2B6F4-685D-BB46-9CC0-2DCE2BEB8D26}" dt="2021-01-28T17:28:28.926" v="33" actId="478"/>
          <ac:picMkLst>
            <pc:docMk/>
            <pc:sldMk cId="334512209" sldId="264"/>
            <ac:picMk id="23" creationId="{5D81B254-6211-FB41-852C-EF2BC120C0F7}"/>
          </ac:picMkLst>
        </pc:picChg>
      </pc:sldChg>
      <pc:sldChg chg="delSp add mod">
        <pc:chgData name="Serrano, Jonathan" userId="43564928-3aee-4cc3-bf4b-2b4176e155f7" providerId="ADAL" clId="{8FD2B6F4-685D-BB46-9CC0-2DCE2BEB8D26}" dt="2021-01-28T17:28:33.396" v="35" actId="478"/>
        <pc:sldMkLst>
          <pc:docMk/>
          <pc:sldMk cId="3498681506" sldId="265"/>
        </pc:sldMkLst>
        <pc:picChg chg="del">
          <ac:chgData name="Serrano, Jonathan" userId="43564928-3aee-4cc3-bf4b-2b4176e155f7" providerId="ADAL" clId="{8FD2B6F4-685D-BB46-9CC0-2DCE2BEB8D26}" dt="2021-01-28T17:28:33.396" v="35" actId="478"/>
          <ac:picMkLst>
            <pc:docMk/>
            <pc:sldMk cId="3498681506" sldId="265"/>
            <ac:picMk id="21" creationId="{1F0C7075-E61F-7845-A792-9247492C1A40}"/>
          </ac:picMkLst>
        </pc:picChg>
        <pc:picChg chg="del">
          <ac:chgData name="Serrano, Jonathan" userId="43564928-3aee-4cc3-bf4b-2b4176e155f7" providerId="ADAL" clId="{8FD2B6F4-685D-BB46-9CC0-2DCE2BEB8D26}" dt="2021-01-28T17:28:31.469" v="34" actId="478"/>
          <ac:picMkLst>
            <pc:docMk/>
            <pc:sldMk cId="3498681506" sldId="265"/>
            <ac:picMk id="23" creationId="{5D81B254-6211-FB41-852C-EF2BC120C0F7}"/>
          </ac:picMkLst>
        </pc:picChg>
      </pc:sldChg>
      <pc:sldChg chg="delSp modSp add mod">
        <pc:chgData name="Serrano, Jonathan" userId="43564928-3aee-4cc3-bf4b-2b4176e155f7" providerId="ADAL" clId="{8FD2B6F4-685D-BB46-9CC0-2DCE2BEB8D26}" dt="2021-01-28T17:28:41.427" v="39" actId="478"/>
        <pc:sldMkLst>
          <pc:docMk/>
          <pc:sldMk cId="278953179" sldId="266"/>
        </pc:sldMkLst>
        <pc:picChg chg="del">
          <ac:chgData name="Serrano, Jonathan" userId="43564928-3aee-4cc3-bf4b-2b4176e155f7" providerId="ADAL" clId="{8FD2B6F4-685D-BB46-9CC0-2DCE2BEB8D26}" dt="2021-01-28T17:28:41.427" v="39" actId="478"/>
          <ac:picMkLst>
            <pc:docMk/>
            <pc:sldMk cId="278953179" sldId="266"/>
            <ac:picMk id="19" creationId="{D276EC56-EC65-C04F-BD5D-33C07F768500}"/>
          </ac:picMkLst>
        </pc:picChg>
        <pc:picChg chg="del">
          <ac:chgData name="Serrano, Jonathan" userId="43564928-3aee-4cc3-bf4b-2b4176e155f7" providerId="ADAL" clId="{8FD2B6F4-685D-BB46-9CC0-2DCE2BEB8D26}" dt="2021-01-28T17:28:40.301" v="38" actId="478"/>
          <ac:picMkLst>
            <pc:docMk/>
            <pc:sldMk cId="278953179" sldId="266"/>
            <ac:picMk id="21" creationId="{1F0C7075-E61F-7845-A792-9247492C1A40}"/>
          </ac:picMkLst>
        </pc:picChg>
        <pc:picChg chg="del mod">
          <ac:chgData name="Serrano, Jonathan" userId="43564928-3aee-4cc3-bf4b-2b4176e155f7" providerId="ADAL" clId="{8FD2B6F4-685D-BB46-9CC0-2DCE2BEB8D26}" dt="2021-01-28T17:28:38.476" v="37" actId="478"/>
          <ac:picMkLst>
            <pc:docMk/>
            <pc:sldMk cId="278953179" sldId="266"/>
            <ac:picMk id="23" creationId="{5D81B254-6211-FB41-852C-EF2BC120C0F7}"/>
          </ac:picMkLst>
        </pc:picChg>
      </pc:sldChg>
      <pc:sldChg chg="delSp add mod">
        <pc:chgData name="Serrano, Jonathan" userId="43564928-3aee-4cc3-bf4b-2b4176e155f7" providerId="ADAL" clId="{8FD2B6F4-685D-BB46-9CC0-2DCE2BEB8D26}" dt="2021-01-28T17:28:47.803" v="43" actId="478"/>
        <pc:sldMkLst>
          <pc:docMk/>
          <pc:sldMk cId="2475586707" sldId="267"/>
        </pc:sldMkLst>
        <pc:picChg chg="del">
          <ac:chgData name="Serrano, Jonathan" userId="43564928-3aee-4cc3-bf4b-2b4176e155f7" providerId="ADAL" clId="{8FD2B6F4-685D-BB46-9CC0-2DCE2BEB8D26}" dt="2021-01-28T17:28:47.803" v="43" actId="478"/>
          <ac:picMkLst>
            <pc:docMk/>
            <pc:sldMk cId="2475586707" sldId="267"/>
            <ac:picMk id="17" creationId="{B93882D4-874E-A04F-888E-CA9BE0EF2E35}"/>
          </ac:picMkLst>
        </pc:picChg>
        <pc:picChg chg="del">
          <ac:chgData name="Serrano, Jonathan" userId="43564928-3aee-4cc3-bf4b-2b4176e155f7" providerId="ADAL" clId="{8FD2B6F4-685D-BB46-9CC0-2DCE2BEB8D26}" dt="2021-01-28T17:28:46.748" v="42" actId="478"/>
          <ac:picMkLst>
            <pc:docMk/>
            <pc:sldMk cId="2475586707" sldId="267"/>
            <ac:picMk id="19" creationId="{D276EC56-EC65-C04F-BD5D-33C07F768500}"/>
          </ac:picMkLst>
        </pc:picChg>
        <pc:picChg chg="del">
          <ac:chgData name="Serrano, Jonathan" userId="43564928-3aee-4cc3-bf4b-2b4176e155f7" providerId="ADAL" clId="{8FD2B6F4-685D-BB46-9CC0-2DCE2BEB8D26}" dt="2021-01-28T17:28:45.876" v="41" actId="478"/>
          <ac:picMkLst>
            <pc:docMk/>
            <pc:sldMk cId="2475586707" sldId="267"/>
            <ac:picMk id="21" creationId="{1F0C7075-E61F-7845-A792-9247492C1A40}"/>
          </ac:picMkLst>
        </pc:picChg>
        <pc:picChg chg="del">
          <ac:chgData name="Serrano, Jonathan" userId="43564928-3aee-4cc3-bf4b-2b4176e155f7" providerId="ADAL" clId="{8FD2B6F4-685D-BB46-9CC0-2DCE2BEB8D26}" dt="2021-01-28T17:28:45.077" v="40" actId="478"/>
          <ac:picMkLst>
            <pc:docMk/>
            <pc:sldMk cId="2475586707" sldId="267"/>
            <ac:picMk id="23" creationId="{5D81B254-6211-FB41-852C-EF2BC120C0F7}"/>
          </ac:picMkLst>
        </pc:picChg>
      </pc:sldChg>
      <pc:sldChg chg="delSp add mod">
        <pc:chgData name="Serrano, Jonathan" userId="43564928-3aee-4cc3-bf4b-2b4176e155f7" providerId="ADAL" clId="{8FD2B6F4-685D-BB46-9CC0-2DCE2BEB8D26}" dt="2021-01-28T17:28:55.715" v="48" actId="478"/>
        <pc:sldMkLst>
          <pc:docMk/>
          <pc:sldMk cId="3069321891" sldId="268"/>
        </pc:sldMkLst>
        <pc:picChg chg="del">
          <ac:chgData name="Serrano, Jonathan" userId="43564928-3aee-4cc3-bf4b-2b4176e155f7" providerId="ADAL" clId="{8FD2B6F4-685D-BB46-9CC0-2DCE2BEB8D26}" dt="2021-01-28T17:28:55.715" v="48" actId="478"/>
          <ac:picMkLst>
            <pc:docMk/>
            <pc:sldMk cId="3069321891" sldId="268"/>
            <ac:picMk id="15" creationId="{D5CFAFFF-E99A-454E-9B0E-E793AB0B89EE}"/>
          </ac:picMkLst>
        </pc:picChg>
        <pc:picChg chg="del">
          <ac:chgData name="Serrano, Jonathan" userId="43564928-3aee-4cc3-bf4b-2b4176e155f7" providerId="ADAL" clId="{8FD2B6F4-685D-BB46-9CC0-2DCE2BEB8D26}" dt="2021-01-28T17:28:54.341" v="47" actId="478"/>
          <ac:picMkLst>
            <pc:docMk/>
            <pc:sldMk cId="3069321891" sldId="268"/>
            <ac:picMk id="17" creationId="{B93882D4-874E-A04F-888E-CA9BE0EF2E35}"/>
          </ac:picMkLst>
        </pc:picChg>
        <pc:picChg chg="del">
          <ac:chgData name="Serrano, Jonathan" userId="43564928-3aee-4cc3-bf4b-2b4176e155f7" providerId="ADAL" clId="{8FD2B6F4-685D-BB46-9CC0-2DCE2BEB8D26}" dt="2021-01-28T17:28:52.986" v="46" actId="478"/>
          <ac:picMkLst>
            <pc:docMk/>
            <pc:sldMk cId="3069321891" sldId="268"/>
            <ac:picMk id="19" creationId="{D276EC56-EC65-C04F-BD5D-33C07F768500}"/>
          </ac:picMkLst>
        </pc:picChg>
        <pc:picChg chg="del">
          <ac:chgData name="Serrano, Jonathan" userId="43564928-3aee-4cc3-bf4b-2b4176e155f7" providerId="ADAL" clId="{8FD2B6F4-685D-BB46-9CC0-2DCE2BEB8D26}" dt="2021-01-28T17:28:52.267" v="45" actId="478"/>
          <ac:picMkLst>
            <pc:docMk/>
            <pc:sldMk cId="3069321891" sldId="268"/>
            <ac:picMk id="21" creationId="{1F0C7075-E61F-7845-A792-9247492C1A40}"/>
          </ac:picMkLst>
        </pc:picChg>
        <pc:picChg chg="del">
          <ac:chgData name="Serrano, Jonathan" userId="43564928-3aee-4cc3-bf4b-2b4176e155f7" providerId="ADAL" clId="{8FD2B6F4-685D-BB46-9CC0-2DCE2BEB8D26}" dt="2021-01-28T17:28:51.611" v="44" actId="478"/>
          <ac:picMkLst>
            <pc:docMk/>
            <pc:sldMk cId="3069321891" sldId="268"/>
            <ac:picMk id="23" creationId="{5D81B254-6211-FB41-852C-EF2BC120C0F7}"/>
          </ac:picMkLst>
        </pc:picChg>
      </pc:sldChg>
      <pc:sldChg chg="delSp add mod">
        <pc:chgData name="Serrano, Jonathan" userId="43564928-3aee-4cc3-bf4b-2b4176e155f7" providerId="ADAL" clId="{8FD2B6F4-685D-BB46-9CC0-2DCE2BEB8D26}" dt="2021-01-28T17:29:00.915" v="50" actId="478"/>
        <pc:sldMkLst>
          <pc:docMk/>
          <pc:sldMk cId="788856609" sldId="269"/>
        </pc:sldMkLst>
        <pc:picChg chg="del">
          <ac:chgData name="Serrano, Jonathan" userId="43564928-3aee-4cc3-bf4b-2b4176e155f7" providerId="ADAL" clId="{8FD2B6F4-685D-BB46-9CC0-2DCE2BEB8D26}" dt="2021-01-28T17:29:00.915" v="50" actId="478"/>
          <ac:picMkLst>
            <pc:docMk/>
            <pc:sldMk cId="788856609" sldId="269"/>
            <ac:picMk id="13" creationId="{D2C01FD9-A97C-BC4B-A08D-609691D39D31}"/>
          </ac:picMkLst>
        </pc:picChg>
      </pc:sldChg>
      <pc:sldChg chg="delSp add mod">
        <pc:chgData name="Serrano, Jonathan" userId="43564928-3aee-4cc3-bf4b-2b4176e155f7" providerId="ADAL" clId="{8FD2B6F4-685D-BB46-9CC0-2DCE2BEB8D26}" dt="2021-01-28T17:29:04.939" v="52" actId="478"/>
        <pc:sldMkLst>
          <pc:docMk/>
          <pc:sldMk cId="3153879309" sldId="270"/>
        </pc:sldMkLst>
        <pc:picChg chg="del">
          <ac:chgData name="Serrano, Jonathan" userId="43564928-3aee-4cc3-bf4b-2b4176e155f7" providerId="ADAL" clId="{8FD2B6F4-685D-BB46-9CC0-2DCE2BEB8D26}" dt="2021-01-28T17:29:04.939" v="52" actId="478"/>
          <ac:picMkLst>
            <pc:docMk/>
            <pc:sldMk cId="3153879309" sldId="270"/>
            <ac:picMk id="11" creationId="{07977853-D393-E340-8B07-1580B5F711CD}"/>
          </ac:picMkLst>
        </pc:picChg>
      </pc:sldChg>
      <pc:sldChg chg="addSp delSp add mod">
        <pc:chgData name="Serrano, Jonathan" userId="43564928-3aee-4cc3-bf4b-2b4176e155f7" providerId="ADAL" clId="{8FD2B6F4-685D-BB46-9CC0-2DCE2BEB8D26}" dt="2021-01-28T17:29:18.766" v="56" actId="478"/>
        <pc:sldMkLst>
          <pc:docMk/>
          <pc:sldMk cId="1761177103" sldId="271"/>
        </pc:sldMkLst>
        <pc:picChg chg="add del">
          <ac:chgData name="Serrano, Jonathan" userId="43564928-3aee-4cc3-bf4b-2b4176e155f7" providerId="ADAL" clId="{8FD2B6F4-685D-BB46-9CC0-2DCE2BEB8D26}" dt="2021-01-28T17:29:18.766" v="56" actId="478"/>
          <ac:picMkLst>
            <pc:docMk/>
            <pc:sldMk cId="1761177103" sldId="271"/>
            <ac:picMk id="7" creationId="{CA850F31-8486-AC4D-8E59-7CBBA6D6E804}"/>
          </ac:picMkLst>
        </pc:picChg>
        <pc:picChg chg="del">
          <ac:chgData name="Serrano, Jonathan" userId="43564928-3aee-4cc3-bf4b-2b4176e155f7" providerId="ADAL" clId="{8FD2B6F4-685D-BB46-9CC0-2DCE2BEB8D26}" dt="2021-01-28T17:29:12.100" v="54" actId="478"/>
          <ac:picMkLst>
            <pc:docMk/>
            <pc:sldMk cId="1761177103" sldId="271"/>
            <ac:picMk id="9" creationId="{555357CD-3258-6440-9169-C2D2DAF3C8D9}"/>
          </ac:picMkLst>
        </pc:picChg>
      </pc:sldChg>
      <pc:sldChg chg="delSp modSp add mod">
        <pc:chgData name="Serrano, Jonathan" userId="43564928-3aee-4cc3-bf4b-2b4176e155f7" providerId="ADAL" clId="{8FD2B6F4-685D-BB46-9CC0-2DCE2BEB8D26}" dt="2021-01-28T17:29:32.250" v="59" actId="478"/>
        <pc:sldMkLst>
          <pc:docMk/>
          <pc:sldMk cId="3986544506" sldId="272"/>
        </pc:sldMkLst>
        <pc:picChg chg="del mod">
          <ac:chgData name="Serrano, Jonathan" userId="43564928-3aee-4cc3-bf4b-2b4176e155f7" providerId="ADAL" clId="{8FD2B6F4-685D-BB46-9CC0-2DCE2BEB8D26}" dt="2021-01-28T17:29:32.250" v="59" actId="478"/>
          <ac:picMkLst>
            <pc:docMk/>
            <pc:sldMk cId="3986544506" sldId="272"/>
            <ac:picMk id="7" creationId="{CA850F31-8486-AC4D-8E59-7CBBA6D6E804}"/>
          </ac:picMkLst>
        </pc:picChg>
      </pc:sldChg>
      <pc:sldChg chg="delSp add mod">
        <pc:chgData name="Serrano, Jonathan" userId="43564928-3aee-4cc3-bf4b-2b4176e155f7" providerId="ADAL" clId="{8FD2B6F4-685D-BB46-9CC0-2DCE2BEB8D26}" dt="2021-01-28T17:29:42.099" v="61" actId="478"/>
        <pc:sldMkLst>
          <pc:docMk/>
          <pc:sldMk cId="3005827727" sldId="273"/>
        </pc:sldMkLst>
        <pc:picChg chg="del">
          <ac:chgData name="Serrano, Jonathan" userId="43564928-3aee-4cc3-bf4b-2b4176e155f7" providerId="ADAL" clId="{8FD2B6F4-685D-BB46-9CC0-2DCE2BEB8D26}" dt="2021-01-28T17:29:42.099" v="61" actId="478"/>
          <ac:picMkLst>
            <pc:docMk/>
            <pc:sldMk cId="3005827727" sldId="273"/>
            <ac:picMk id="5" creationId="{631FAB32-429B-FE4A-9A17-9FE4D999F7E2}"/>
          </ac:picMkLst>
        </pc:picChg>
      </pc:sldChg>
      <pc:sldChg chg="delSp add del mod">
        <pc:chgData name="Serrano, Jonathan" userId="43564928-3aee-4cc3-bf4b-2b4176e155f7" providerId="ADAL" clId="{8FD2B6F4-685D-BB46-9CC0-2DCE2BEB8D26}" dt="2021-01-28T17:30:26.810" v="67" actId="2696"/>
        <pc:sldMkLst>
          <pc:docMk/>
          <pc:sldMk cId="125003016" sldId="274"/>
        </pc:sldMkLst>
        <pc:picChg chg="del">
          <ac:chgData name="Serrano, Jonathan" userId="43564928-3aee-4cc3-bf4b-2b4176e155f7" providerId="ADAL" clId="{8FD2B6F4-685D-BB46-9CC0-2DCE2BEB8D26}" dt="2021-01-28T17:29:46.793" v="63" actId="478"/>
          <ac:picMkLst>
            <pc:docMk/>
            <pc:sldMk cId="125003016" sldId="274"/>
            <ac:picMk id="3" creationId="{3EA296D2-3736-4449-A19E-7740215DA673}"/>
          </ac:picMkLst>
        </pc:picChg>
      </pc:sldChg>
      <pc:sldChg chg="addSp modSp add mod">
        <pc:chgData name="Serrano, Jonathan" userId="43564928-3aee-4cc3-bf4b-2b4176e155f7" providerId="ADAL" clId="{8FD2B6F4-685D-BB46-9CC0-2DCE2BEB8D26}" dt="2021-01-28T17:31:44.998" v="73" actId="962"/>
        <pc:sldMkLst>
          <pc:docMk/>
          <pc:sldMk cId="169097059" sldId="275"/>
        </pc:sldMkLst>
        <pc:picChg chg="add mod">
          <ac:chgData name="Serrano, Jonathan" userId="43564928-3aee-4cc3-bf4b-2b4176e155f7" providerId="ADAL" clId="{8FD2B6F4-685D-BB46-9CC0-2DCE2BEB8D26}" dt="2021-01-28T17:31:44.998" v="73" actId="962"/>
          <ac:picMkLst>
            <pc:docMk/>
            <pc:sldMk cId="169097059" sldId="275"/>
            <ac:picMk id="5" creationId="{07AE7AA1-05FD-034F-82E4-61CCA3F4CE3E}"/>
          </ac:picMkLst>
        </pc:picChg>
      </pc:sldChg>
      <pc:sldChg chg="addSp modSp add mod">
        <pc:chgData name="Serrano, Jonathan" userId="43564928-3aee-4cc3-bf4b-2b4176e155f7" providerId="ADAL" clId="{8FD2B6F4-685D-BB46-9CC0-2DCE2BEB8D26}" dt="2021-01-28T17:31:51.820" v="76" actId="962"/>
        <pc:sldMkLst>
          <pc:docMk/>
          <pc:sldMk cId="2207064468" sldId="276"/>
        </pc:sldMkLst>
        <pc:picChg chg="add mod">
          <ac:chgData name="Serrano, Jonathan" userId="43564928-3aee-4cc3-bf4b-2b4176e155f7" providerId="ADAL" clId="{8FD2B6F4-685D-BB46-9CC0-2DCE2BEB8D26}" dt="2021-01-28T17:31:51.820" v="76" actId="962"/>
          <ac:picMkLst>
            <pc:docMk/>
            <pc:sldMk cId="2207064468" sldId="276"/>
            <ac:picMk id="6" creationId="{A6D18029-18B3-4745-8495-01F71F023308}"/>
          </ac:picMkLst>
        </pc:picChg>
      </pc:sldChg>
      <pc:sldChg chg="addSp modSp add mod">
        <pc:chgData name="Serrano, Jonathan" userId="43564928-3aee-4cc3-bf4b-2b4176e155f7" providerId="ADAL" clId="{8FD2B6F4-685D-BB46-9CC0-2DCE2BEB8D26}" dt="2021-01-28T17:32:01.413" v="79" actId="962"/>
        <pc:sldMkLst>
          <pc:docMk/>
          <pc:sldMk cId="3284347796" sldId="277"/>
        </pc:sldMkLst>
        <pc:picChg chg="add mod">
          <ac:chgData name="Serrano, Jonathan" userId="43564928-3aee-4cc3-bf4b-2b4176e155f7" providerId="ADAL" clId="{8FD2B6F4-685D-BB46-9CC0-2DCE2BEB8D26}" dt="2021-01-28T17:32:01.413" v="79" actId="962"/>
          <ac:picMkLst>
            <pc:docMk/>
            <pc:sldMk cId="3284347796" sldId="277"/>
            <ac:picMk id="3" creationId="{F08702C7-BC66-D241-9EED-03D1BDDEF80E}"/>
          </ac:picMkLst>
        </pc:picChg>
      </pc:sldChg>
      <pc:sldChg chg="addSp modSp add mod">
        <pc:chgData name="Serrano, Jonathan" userId="43564928-3aee-4cc3-bf4b-2b4176e155f7" providerId="ADAL" clId="{8FD2B6F4-685D-BB46-9CC0-2DCE2BEB8D26}" dt="2021-01-28T17:32:12.961" v="82" actId="962"/>
        <pc:sldMkLst>
          <pc:docMk/>
          <pc:sldMk cId="1568812834" sldId="278"/>
        </pc:sldMkLst>
        <pc:picChg chg="add mod">
          <ac:chgData name="Serrano, Jonathan" userId="43564928-3aee-4cc3-bf4b-2b4176e155f7" providerId="ADAL" clId="{8FD2B6F4-685D-BB46-9CC0-2DCE2BEB8D26}" dt="2021-01-28T17:32:12.961" v="82" actId="962"/>
          <ac:picMkLst>
            <pc:docMk/>
            <pc:sldMk cId="1568812834" sldId="278"/>
            <ac:picMk id="4" creationId="{41F99BA2-4CDA-5340-BA76-6CAE204899DC}"/>
          </ac:picMkLst>
        </pc:picChg>
      </pc:sldChg>
      <pc:sldChg chg="addSp modSp add">
        <pc:chgData name="Serrano, Jonathan" userId="43564928-3aee-4cc3-bf4b-2b4176e155f7" providerId="ADAL" clId="{8FD2B6F4-685D-BB46-9CC0-2DCE2BEB8D26}" dt="2021-01-28T17:32:19.833" v="83"/>
        <pc:sldMkLst>
          <pc:docMk/>
          <pc:sldMk cId="1191252446" sldId="279"/>
        </pc:sldMkLst>
        <pc:picChg chg="add mod">
          <ac:chgData name="Serrano, Jonathan" userId="43564928-3aee-4cc3-bf4b-2b4176e155f7" providerId="ADAL" clId="{8FD2B6F4-685D-BB46-9CC0-2DCE2BEB8D26}" dt="2021-01-28T17:32:19.833" v="83"/>
          <ac:picMkLst>
            <pc:docMk/>
            <pc:sldMk cId="1191252446" sldId="279"/>
            <ac:picMk id="5" creationId="{4BC52DEB-7170-9540-9380-224D5D5A05A0}"/>
          </ac:picMkLst>
        </pc:picChg>
      </pc:sldChg>
      <pc:sldChg chg="addSp delSp modSp add mod">
        <pc:chgData name="Serrano, Jonathan" userId="43564928-3aee-4cc3-bf4b-2b4176e155f7" providerId="ADAL" clId="{8FD2B6F4-685D-BB46-9CC0-2DCE2BEB8D26}" dt="2021-01-28T17:33:18.697" v="99" actId="21"/>
        <pc:sldMkLst>
          <pc:docMk/>
          <pc:sldMk cId="2599208196" sldId="280"/>
        </pc:sldMkLst>
        <pc:picChg chg="add mod">
          <ac:chgData name="Serrano, Jonathan" userId="43564928-3aee-4cc3-bf4b-2b4176e155f7" providerId="ADAL" clId="{8FD2B6F4-685D-BB46-9CC0-2DCE2BEB8D26}" dt="2021-01-28T17:32:29.141" v="86" actId="962"/>
          <ac:picMkLst>
            <pc:docMk/>
            <pc:sldMk cId="2599208196" sldId="280"/>
            <ac:picMk id="5" creationId="{03544D4D-7E24-F147-8A7B-5AB4E89CDEDF}"/>
          </ac:picMkLst>
        </pc:picChg>
        <pc:picChg chg="add del mod">
          <ac:chgData name="Serrano, Jonathan" userId="43564928-3aee-4cc3-bf4b-2b4176e155f7" providerId="ADAL" clId="{8FD2B6F4-685D-BB46-9CC0-2DCE2BEB8D26}" dt="2021-01-28T17:33:18.697" v="99" actId="21"/>
          <ac:picMkLst>
            <pc:docMk/>
            <pc:sldMk cId="2599208196" sldId="280"/>
            <ac:picMk id="7" creationId="{258A9C73-000D-EA40-B6B5-F334C09ED990}"/>
          </ac:picMkLst>
        </pc:picChg>
      </pc:sldChg>
      <pc:sldChg chg="addSp delSp modSp add mod">
        <pc:chgData name="Serrano, Jonathan" userId="43564928-3aee-4cc3-bf4b-2b4176e155f7" providerId="ADAL" clId="{8FD2B6F4-685D-BB46-9CC0-2DCE2BEB8D26}" dt="2021-01-28T17:33:29.645" v="103" actId="478"/>
        <pc:sldMkLst>
          <pc:docMk/>
          <pc:sldMk cId="882251873" sldId="281"/>
        </pc:sldMkLst>
        <pc:picChg chg="add del mod">
          <ac:chgData name="Serrano, Jonathan" userId="43564928-3aee-4cc3-bf4b-2b4176e155f7" providerId="ADAL" clId="{8FD2B6F4-685D-BB46-9CC0-2DCE2BEB8D26}" dt="2021-01-28T17:33:12.308" v="97" actId="21"/>
          <ac:picMkLst>
            <pc:docMk/>
            <pc:sldMk cId="882251873" sldId="281"/>
            <ac:picMk id="5" creationId="{A4465E39-A091-EF4F-BD1D-77ED809E17E8}"/>
          </ac:picMkLst>
        </pc:picChg>
        <pc:picChg chg="add del mod">
          <ac:chgData name="Serrano, Jonathan" userId="43564928-3aee-4cc3-bf4b-2b4176e155f7" providerId="ADAL" clId="{8FD2B6F4-685D-BB46-9CC0-2DCE2BEB8D26}" dt="2021-01-28T17:33:29.645" v="103" actId="478"/>
          <ac:picMkLst>
            <pc:docMk/>
            <pc:sldMk cId="882251873" sldId="281"/>
            <ac:picMk id="6" creationId="{78D9C865-B928-024B-A2A6-CD3F64AAD645}"/>
          </ac:picMkLst>
        </pc:picChg>
      </pc:sldChg>
      <pc:sldChg chg="addSp delSp modSp add mod">
        <pc:chgData name="Serrano, Jonathan" userId="43564928-3aee-4cc3-bf4b-2b4176e155f7" providerId="ADAL" clId="{8FD2B6F4-685D-BB46-9CC0-2DCE2BEB8D26}" dt="2021-01-28T17:33:14.051" v="98"/>
        <pc:sldMkLst>
          <pc:docMk/>
          <pc:sldMk cId="714499367" sldId="282"/>
        </pc:sldMkLst>
        <pc:picChg chg="add del mod">
          <ac:chgData name="Serrano, Jonathan" userId="43564928-3aee-4cc3-bf4b-2b4176e155f7" providerId="ADAL" clId="{8FD2B6F4-685D-BB46-9CC0-2DCE2BEB8D26}" dt="2021-01-28T17:33:05.734" v="95" actId="21"/>
          <ac:picMkLst>
            <pc:docMk/>
            <pc:sldMk cId="714499367" sldId="282"/>
            <ac:picMk id="5" creationId="{58D82667-2F0B-944A-A28C-68F1046B576B}"/>
          </ac:picMkLst>
        </pc:picChg>
        <pc:picChg chg="add mod">
          <ac:chgData name="Serrano, Jonathan" userId="43564928-3aee-4cc3-bf4b-2b4176e155f7" providerId="ADAL" clId="{8FD2B6F4-685D-BB46-9CC0-2DCE2BEB8D26}" dt="2021-01-28T17:33:14.051" v="98"/>
          <ac:picMkLst>
            <pc:docMk/>
            <pc:sldMk cId="714499367" sldId="282"/>
            <ac:picMk id="6" creationId="{CA2910B8-0E84-A04D-89D9-7904F64DA8D1}"/>
          </ac:picMkLst>
        </pc:picChg>
      </pc:sldChg>
      <pc:sldChg chg="addSp modSp add mod">
        <pc:chgData name="Serrano, Jonathan" userId="43564928-3aee-4cc3-bf4b-2b4176e155f7" providerId="ADAL" clId="{8FD2B6F4-685D-BB46-9CC0-2DCE2BEB8D26}" dt="2021-01-28T17:33:08.142" v="96"/>
        <pc:sldMkLst>
          <pc:docMk/>
          <pc:sldMk cId="3852398735" sldId="283"/>
        </pc:sldMkLst>
        <pc:spChg chg="mod">
          <ac:chgData name="Serrano, Jonathan" userId="43564928-3aee-4cc3-bf4b-2b4176e155f7" providerId="ADAL" clId="{8FD2B6F4-685D-BB46-9CC0-2DCE2BEB8D26}" dt="2021-01-28T17:30:23.992" v="66" actId="27636"/>
          <ac:spMkLst>
            <pc:docMk/>
            <pc:sldMk cId="3852398735" sldId="283"/>
            <ac:spMk id="3" creationId="{00000000-0000-0000-0000-000000000000}"/>
          </ac:spMkLst>
        </pc:spChg>
        <pc:picChg chg="add mod">
          <ac:chgData name="Serrano, Jonathan" userId="43564928-3aee-4cc3-bf4b-2b4176e155f7" providerId="ADAL" clId="{8FD2B6F4-685D-BB46-9CC0-2DCE2BEB8D26}" dt="2021-01-28T17:33:08.142" v="96"/>
          <ac:picMkLst>
            <pc:docMk/>
            <pc:sldMk cId="3852398735" sldId="283"/>
            <ac:picMk id="4" creationId="{41590D3C-70D9-8C4F-8C0C-62040FAEAAE5}"/>
          </ac:picMkLst>
        </pc:picChg>
      </pc:sldChg>
      <pc:sldChg chg="add">
        <pc:chgData name="Serrano, Jonathan" userId="43564928-3aee-4cc3-bf4b-2b4176e155f7" providerId="ADAL" clId="{8FD2B6F4-685D-BB46-9CC0-2DCE2BEB8D26}" dt="2021-01-28T17:30:23.629" v="64"/>
        <pc:sldMkLst>
          <pc:docMk/>
          <pc:sldMk cId="3935470512" sldId="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0D415-EEB0-6042-A7C1-95ED031F5B56}" type="datetimeFigureOut">
              <a:rPr lang="en-US" smtClean="0"/>
              <a:t>1/28/21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AEA75-94F3-B440-B232-FB00A1FC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16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8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85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6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41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46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45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49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28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AB44-5FCB-4591-9E5C-1D12C990975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09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86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6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0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5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90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5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01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09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7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3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5754C-99BA-4B0D-9D85-9C91A0A9FFCD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8056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0EFE1B2D-4E1D-40FD-A6DA-04470C29D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11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A9382-7627-AE4E-A8E4-FCC11795C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DC2E8B-7951-8941-BBC4-522E5B3D7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AB9C6-ACE3-4B43-A486-C6A0B05F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C8979-604E-694A-BEE3-6DD62588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CD137-D464-4D4B-A391-1E6377280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84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759D9-3557-364A-A64D-07EE52216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958F7-090E-8D4C-B071-3DE015296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87DF1-A763-5D42-8033-C50C8F12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08005-3B3F-914F-83A1-24E3B077A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186A6-A9BF-724B-A114-953F2D520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78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D3CAF-4B53-E54E-B493-6DE48C00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79BAE-0774-E343-B11B-784BE0FA8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A6453-289C-2949-AD9A-0B9010442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B7097-5EC7-FA4A-8812-E8D9EA309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AB8A3-EEFB-9446-BB67-8B734E1A7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48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38B9B-A2F6-764A-8B00-2AF563FB7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DA54B-C839-6141-A950-E55E3D01D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9D85EE-7F6E-0541-8936-51D157BBB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8A1ED-D5DF-884C-88DD-30CC14136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639C8-B47F-8B49-835A-B1FBB1C96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A2545-6292-1C4D-B1A1-B30C182C2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90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1AEB6-117A-F742-9DB0-51E02722A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93D47-0303-5A48-9D35-872C50698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B375E-45FA-7649-8BBC-070268326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7C4B7B-124D-4B40-B57B-788F24E7C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9B85C1-BD18-D046-9426-A2991BC2A7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94AB0-F047-2A45-A756-46EA08C33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AD2877-954E-0F43-AC56-95ABC9C2E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C1203-3400-0C48-98FB-F2EC75ADB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88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45855-31A3-914B-A14D-60AC2666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6AD54B-DDAD-C548-8D61-F8CE238E6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605529-3ECC-7744-848E-69BEBEC7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A58C3-826D-5A41-BEF8-41875652B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29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4C31F-7535-414A-AC08-BCA6973BF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DEC53D-7E11-CB44-A555-8A32D230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EB5A0-9C65-184C-9B1E-ADB608A0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0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280FE-4185-1E40-B4AB-329D6406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853F2-C138-614E-997B-C82A7A325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FF555-D9A2-884B-8329-2B70EF7F8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53593-9A9A-1B4C-A910-BE1E77BCC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1C363-CE89-D345-8A00-E9C0E3BC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36FDC4-54F7-394E-91BB-9D4DB519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85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E1238-BE88-F346-8D5A-6E457176A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77CB3F-A8E9-A847-AFBB-171AAF26D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2DE86-F069-3948-A7FF-2388F6937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895C08-C619-BE45-922E-CBF5E20C1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8262F-C6E7-7A4E-8CAB-B6A8177D2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BE1D1A-C9CB-DE4B-BA15-20EE50A6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43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AC50F-CBB9-5E40-8902-A4161276A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50BC87-FCDE-0C44-BA4A-F17CE5147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C2DD1-116B-5541-AF4B-028194460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F2235-EFB7-274D-A69F-46A0F0218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B2864-E568-4644-8D31-BB009661D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73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0C50CD-83D3-F847-94EE-C93B49D145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48F974-05C3-EA45-9955-18FF68183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4674F-43F5-4C4F-9689-73352F15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4C623-09C3-334C-A968-894692257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2C04C-ACE0-F94F-8146-471C3A542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51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A5706C32-4A7F-904A-A159-858BADF285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4A908DD-8A6B-CA4C-A972-B41A7779B8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36B4BA9-309F-334E-A8C9-AE868B6846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50704" y="495088"/>
            <a:ext cx="8389575" cy="2441160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AC8EBA3-BD00-8C48-ADBA-8DABB356C0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150704" y="3167505"/>
            <a:ext cx="8389575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90000"/>
                  </a:schemeClr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48917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F488C0E-02BE-5C49-A846-3FF4F3CAA09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825625"/>
            <a:ext cx="10515600" cy="34745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D59335E-859B-EA41-949E-B89FCE73C9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337" y="715617"/>
            <a:ext cx="10483326" cy="975070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7662276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D19C3F02-B6E3-1744-B80B-6505F54EFB9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199" y="1825625"/>
            <a:ext cx="5181599" cy="34344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77F182C4-AAD3-BF47-93EC-79384E79807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72199" y="1825625"/>
            <a:ext cx="5181599" cy="34344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175FE108-4075-5A45-A4E9-9081D3B6D5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337" y="715617"/>
            <a:ext cx="10483326" cy="975070"/>
          </a:xfrm>
          <a:prstGeom prst="rect">
            <a:avLst/>
          </a:prstGeom>
        </p:spPr>
        <p:txBody>
          <a:bodyPr anchor="ctr"/>
          <a:lstStyle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8394994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19A1016-F770-EC41-ACBA-A78F094780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rot="344365">
            <a:off x="765923" y="687338"/>
            <a:ext cx="10591524" cy="34913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/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64AB05B-7E50-5444-9451-E62CF9F9418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88489" y="4486019"/>
            <a:ext cx="10816984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rgbClr val="595959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5002477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ter, computer&#10;&#10;Description automatically generated">
            <a:extLst>
              <a:ext uri="{FF2B5EF4-FFF2-40B4-BE49-F238E27FC236}">
                <a16:creationId xmlns:a16="http://schemas.microsoft.com/office/drawing/2014/main" id="{9084CF26-838B-4E40-ACF0-0614B36F1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brick&#10;&#10;Description automatically generated">
            <a:extLst>
              <a:ext uri="{FF2B5EF4-FFF2-40B4-BE49-F238E27FC236}">
                <a16:creationId xmlns:a16="http://schemas.microsoft.com/office/drawing/2014/main" id="{D234C7AA-D40B-5847-86A6-3CD23C1306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47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8BFAA-4858-F543-AB7B-E74D2A4C2DB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9658DAC-C930-294F-9E94-832FE9F19EA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00" y="6076950"/>
            <a:ext cx="23876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8D5256-177B-A047-9C0A-EF8B81AA9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57E473-7314-D54F-9EE3-DFC9A0C29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73D28-5CB2-B349-8C02-374F965480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4C886-2FC8-7E4A-8640-B0F1A9D240D5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41541-C7B5-1440-87F6-94B90E3AB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E95A1-E7E7-ED42-9AF2-5A9D76AC8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5C819-5B46-6445-95C5-DC4B2BBC4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person, person, standing&#10;&#10;Description automatically generated">
            <a:extLst>
              <a:ext uri="{FF2B5EF4-FFF2-40B4-BE49-F238E27FC236}">
                <a16:creationId xmlns:a16="http://schemas.microsoft.com/office/drawing/2014/main" id="{7C8BC0EF-89E9-C74A-94CA-30B270964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904" y="-576471"/>
            <a:ext cx="12370904" cy="82416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00159B1-A376-D842-BFCA-C2C1E5DEFA41}"/>
              </a:ext>
            </a:extLst>
          </p:cNvPr>
          <p:cNvSpPr/>
          <p:nvPr/>
        </p:nvSpPr>
        <p:spPr>
          <a:xfrm>
            <a:off x="-60960" y="5219302"/>
            <a:ext cx="12252960" cy="1229779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CB1F88-63DE-7741-9A15-BE580EF8E0EB}"/>
              </a:ext>
            </a:extLst>
          </p:cNvPr>
          <p:cNvSpPr txBox="1"/>
          <p:nvPr/>
        </p:nvSpPr>
        <p:spPr>
          <a:xfrm>
            <a:off x="250780" y="5834191"/>
            <a:ext cx="7594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>
                <a:solidFill>
                  <a:srgbClr val="14489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NP Research Using the NSSRN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99923A-6FFF-B348-8D86-72AC333DE0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30" y="5119705"/>
            <a:ext cx="3848100" cy="15233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3EACF5-3FAA-E649-955F-8ED0472D0AE3}"/>
              </a:ext>
            </a:extLst>
          </p:cNvPr>
          <p:cNvSpPr txBox="1"/>
          <p:nvPr/>
        </p:nvSpPr>
        <p:spPr>
          <a:xfrm>
            <a:off x="250780" y="5298607"/>
            <a:ext cx="7283010" cy="57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14489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HWTAC Webinar Series </a:t>
            </a:r>
          </a:p>
        </p:txBody>
      </p:sp>
    </p:spTree>
    <p:extLst>
      <p:ext uri="{BB962C8B-B14F-4D97-AF65-F5344CB8AC3E}">
        <p14:creationId xmlns:p14="http://schemas.microsoft.com/office/powerpoint/2010/main" val="206617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6C2A51-DCF2-DC4C-87AD-B69FF9CA0C5A}"/>
              </a:ext>
            </a:extLst>
          </p:cNvPr>
          <p:cNvSpPr txBox="1">
            <a:spLocks/>
          </p:cNvSpPr>
          <p:nvPr/>
        </p:nvSpPr>
        <p:spPr>
          <a:xfrm>
            <a:off x="838200" y="16042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dirty="0"/>
              <a:t>Session 2: January 21st, 3pm EST</a:t>
            </a:r>
          </a:p>
          <a:p>
            <a:pPr algn="l"/>
            <a:r>
              <a:rPr lang="en-US" sz="2600" dirty="0"/>
              <a:t>-NP Research Using the NSSRN</a:t>
            </a:r>
          </a:p>
          <a:p>
            <a:pPr algn="l"/>
            <a:r>
              <a:rPr lang="en-US" sz="2600" dirty="0"/>
              <a:t>David I Auerbach, PhD</a:t>
            </a:r>
          </a:p>
          <a:p>
            <a:pPr algn="l"/>
            <a:r>
              <a:rPr lang="en-US" sz="2600" dirty="0" err="1"/>
              <a:t>Jeongyoung</a:t>
            </a:r>
            <a:r>
              <a:rPr lang="en-US" sz="2600" dirty="0"/>
              <a:t> Park, PhD</a:t>
            </a:r>
          </a:p>
          <a:p>
            <a:pPr algn="l"/>
            <a:endParaRPr lang="en-US" sz="2600" dirty="0"/>
          </a:p>
          <a:p>
            <a:pPr algn="l"/>
            <a:r>
              <a:rPr lang="en-US" sz="2600" dirty="0"/>
              <a:t>Session 3: February 18th, 3pm EST</a:t>
            </a:r>
          </a:p>
          <a:p>
            <a:pPr algn="l"/>
            <a:r>
              <a:rPr lang="en-US" sz="2600" dirty="0"/>
              <a:t>-RN Research Using the NSSRN</a:t>
            </a:r>
          </a:p>
          <a:p>
            <a:pPr algn="l"/>
            <a:r>
              <a:rPr lang="en-US" sz="2600" dirty="0"/>
              <a:t>Susan Skillman, MS</a:t>
            </a:r>
          </a:p>
          <a:p>
            <a:pPr algn="l"/>
            <a:r>
              <a:rPr lang="en-US" sz="2600" dirty="0" err="1"/>
              <a:t>Esita</a:t>
            </a:r>
            <a:r>
              <a:rPr lang="en-US" sz="2600" dirty="0"/>
              <a:t> Patel, PhD, RN</a:t>
            </a:r>
          </a:p>
          <a:p>
            <a:pPr algn="l"/>
            <a:r>
              <a:rPr lang="en-US" sz="2600" dirty="0"/>
              <a:t>Joanne </a:t>
            </a:r>
            <a:r>
              <a:rPr lang="en-US" sz="2600" dirty="0" err="1"/>
              <a:t>Spetz</a:t>
            </a:r>
            <a:r>
              <a:rPr lang="en-US" sz="2600" dirty="0"/>
              <a:t>, PhD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A38AFD-ED14-854F-85CA-1C5C675EA497}"/>
              </a:ext>
            </a:extLst>
          </p:cNvPr>
          <p:cNvSpPr/>
          <p:nvPr/>
        </p:nvSpPr>
        <p:spPr>
          <a:xfrm flipV="1">
            <a:off x="1242060" y="1318264"/>
            <a:ext cx="9707880" cy="45719"/>
          </a:xfrm>
          <a:prstGeom prst="rect">
            <a:avLst/>
          </a:prstGeom>
          <a:solidFill>
            <a:srgbClr val="144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0498AD-5820-714F-80FB-6CD90661C8B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759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Nursing Research Using the 2018 National Sample Survey of Registered Nurses (NSSRN)</a:t>
            </a:r>
          </a:p>
        </p:txBody>
      </p:sp>
    </p:spTree>
    <p:extLst>
      <p:ext uri="{BB962C8B-B14F-4D97-AF65-F5344CB8AC3E}">
        <p14:creationId xmlns:p14="http://schemas.microsoft.com/office/powerpoint/2010/main" val="59888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B2232E5-AA5D-7147-B41B-4554FF92400F}"/>
              </a:ext>
            </a:extLst>
          </p:cNvPr>
          <p:cNvGrpSpPr/>
          <p:nvPr/>
        </p:nvGrpSpPr>
        <p:grpSpPr>
          <a:xfrm>
            <a:off x="8144116" y="534545"/>
            <a:ext cx="4008313" cy="5457964"/>
            <a:chOff x="8272381" y="521273"/>
            <a:chExt cx="4008313" cy="545796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F1B770-CCC7-E04E-9C07-9049D4002E1A}"/>
                </a:ext>
              </a:extLst>
            </p:cNvPr>
            <p:cNvSpPr txBox="1"/>
            <p:nvPr/>
          </p:nvSpPr>
          <p:spPr>
            <a:xfrm>
              <a:off x="8618903" y="5240573"/>
              <a:ext cx="331526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Center for Interdisciplinary Health Workforce Studies, Montana State University College of Nursing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CBE54D-D3CC-E045-B386-8C27B2BC5880}"/>
                </a:ext>
              </a:extLst>
            </p:cNvPr>
            <p:cNvSpPr txBox="1"/>
            <p:nvPr/>
          </p:nvSpPr>
          <p:spPr>
            <a:xfrm>
              <a:off x="8272381" y="521273"/>
              <a:ext cx="4008313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Peter I </a:t>
              </a:r>
              <a:r>
                <a:rPr lang="en-US" sz="2600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Buerhaus</a:t>
              </a:r>
              <a:r>
                <a:rPr lang="en-US" sz="26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</a:t>
              </a:r>
            </a:p>
            <a:p>
              <a:pPr algn="ctr"/>
              <a:r>
                <a:rPr lang="en-US" sz="26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PhD, RN, FAAN, FAANP(h)</a:t>
              </a:r>
            </a:p>
            <a:p>
              <a:pPr algn="ctr"/>
              <a:r>
                <a:rPr lang="en-US" sz="26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Moderator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BDEEAB1-039C-934C-A04D-88281C76B798}"/>
                </a:ext>
              </a:extLst>
            </p:cNvPr>
            <p:cNvGrpSpPr/>
            <p:nvPr/>
          </p:nvGrpSpPr>
          <p:grpSpPr>
            <a:xfrm>
              <a:off x="9135420" y="2247283"/>
              <a:ext cx="2282238" cy="2851020"/>
              <a:chOff x="9135420" y="2247283"/>
              <a:chExt cx="2282238" cy="285102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4EF058B-0B1D-6948-8476-97986257DD5C}"/>
                  </a:ext>
                </a:extLst>
              </p:cNvPr>
              <p:cNvSpPr/>
              <p:nvPr/>
            </p:nvSpPr>
            <p:spPr>
              <a:xfrm flipV="1">
                <a:off x="9135420" y="2247283"/>
                <a:ext cx="2282238" cy="2851020"/>
              </a:xfrm>
              <a:prstGeom prst="rect">
                <a:avLst/>
              </a:prstGeom>
              <a:solidFill>
                <a:srgbClr val="14489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3" name="Picture 2" descr="A picture containing person, person, older&#10;&#10;Description automatically generated">
                <a:extLst>
                  <a:ext uri="{FF2B5EF4-FFF2-40B4-BE49-F238E27FC236}">
                    <a16:creationId xmlns:a16="http://schemas.microsoft.com/office/drawing/2014/main" id="{469DF39A-CAD7-B44F-B2D3-282843D79F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542" r="26405"/>
              <a:stretch/>
            </p:blipFill>
            <p:spPr>
              <a:xfrm>
                <a:off x="9163603" y="2278740"/>
                <a:ext cx="2227270" cy="2791997"/>
              </a:xfrm>
              <a:prstGeom prst="rect">
                <a:avLst/>
              </a:prstGeom>
            </p:spPr>
          </p:pic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9A3E9CE-4978-A141-994A-1AF6A18140CA}"/>
              </a:ext>
            </a:extLst>
          </p:cNvPr>
          <p:cNvGrpSpPr/>
          <p:nvPr/>
        </p:nvGrpSpPr>
        <p:grpSpPr>
          <a:xfrm>
            <a:off x="405476" y="1349512"/>
            <a:ext cx="3661563" cy="4642997"/>
            <a:chOff x="4127691" y="1336240"/>
            <a:chExt cx="3661563" cy="464299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5766D55-1A92-C142-ADA3-397DC54764A6}"/>
                </a:ext>
              </a:extLst>
            </p:cNvPr>
            <p:cNvGrpSpPr/>
            <p:nvPr/>
          </p:nvGrpSpPr>
          <p:grpSpPr>
            <a:xfrm>
              <a:off x="4728170" y="2247283"/>
              <a:ext cx="2282238" cy="2851020"/>
              <a:chOff x="7397890" y="1361208"/>
              <a:chExt cx="2935224" cy="366674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35B2D44-A0E5-394A-8179-260F9EE18775}"/>
                  </a:ext>
                </a:extLst>
              </p:cNvPr>
              <p:cNvSpPr/>
              <p:nvPr/>
            </p:nvSpPr>
            <p:spPr>
              <a:xfrm flipV="1">
                <a:off x="7397890" y="1361208"/>
                <a:ext cx="2935224" cy="3666744"/>
              </a:xfrm>
              <a:prstGeom prst="rect">
                <a:avLst/>
              </a:prstGeom>
              <a:solidFill>
                <a:srgbClr val="14489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8" name="Picture 7" descr="A person in a suit and tie&#10;&#10;Description automatically generated with medium confidence">
                <a:extLst>
                  <a:ext uri="{FF2B5EF4-FFF2-40B4-BE49-F238E27FC236}">
                    <a16:creationId xmlns:a16="http://schemas.microsoft.com/office/drawing/2014/main" id="{00DC28F3-3008-104E-812D-4AED36701D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29500" y="1408771"/>
                <a:ext cx="2872667" cy="3590834"/>
              </a:xfrm>
              <a:prstGeom prst="rect">
                <a:avLst/>
              </a:prstGeom>
            </p:spPr>
          </p:pic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82A63C-5534-EC46-8DCC-63432D3C6E40}"/>
                </a:ext>
              </a:extLst>
            </p:cNvPr>
            <p:cNvSpPr txBox="1"/>
            <p:nvPr/>
          </p:nvSpPr>
          <p:spPr>
            <a:xfrm>
              <a:off x="4127691" y="1336240"/>
              <a:ext cx="3661563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David I Auerbach, PhD Presenter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60430E0-55B1-4E42-9C9C-36DB1627B9BC}"/>
                </a:ext>
              </a:extLst>
            </p:cNvPr>
            <p:cNvSpPr txBox="1"/>
            <p:nvPr/>
          </p:nvSpPr>
          <p:spPr>
            <a:xfrm>
              <a:off x="4300840" y="5240573"/>
              <a:ext cx="331526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Center for Interdisciplinary Health Workforce Studies, Montana State University College of Nursing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D840EA-BB81-5C43-A251-F36FB949C38E}"/>
              </a:ext>
            </a:extLst>
          </p:cNvPr>
          <p:cNvGrpSpPr/>
          <p:nvPr/>
        </p:nvGrpSpPr>
        <p:grpSpPr>
          <a:xfrm>
            <a:off x="4206838" y="1297543"/>
            <a:ext cx="3661563" cy="4479522"/>
            <a:chOff x="532824" y="1330782"/>
            <a:chExt cx="3661563" cy="447952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B076C31-0EBC-1045-8101-70FE6BB4D31E}"/>
                </a:ext>
              </a:extLst>
            </p:cNvPr>
            <p:cNvGrpSpPr/>
            <p:nvPr/>
          </p:nvGrpSpPr>
          <p:grpSpPr>
            <a:xfrm>
              <a:off x="1224703" y="2278740"/>
              <a:ext cx="2282238" cy="2851020"/>
              <a:chOff x="1224703" y="2278740"/>
              <a:chExt cx="2282238" cy="285102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DCDA954-EE56-6B44-966F-A5A11C47D6F7}"/>
                  </a:ext>
                </a:extLst>
              </p:cNvPr>
              <p:cNvSpPr/>
              <p:nvPr/>
            </p:nvSpPr>
            <p:spPr>
              <a:xfrm flipV="1">
                <a:off x="1224703" y="2278740"/>
                <a:ext cx="2282238" cy="2851020"/>
              </a:xfrm>
              <a:prstGeom prst="rect">
                <a:avLst/>
              </a:prstGeom>
              <a:solidFill>
                <a:srgbClr val="14489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9754BA5-57BF-9B46-B69A-F2B9E169DB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86" b="8774"/>
              <a:stretch/>
            </p:blipFill>
            <p:spPr>
              <a:xfrm>
                <a:off x="1241943" y="2305051"/>
                <a:ext cx="2243327" cy="2804404"/>
              </a:xfrm>
              <a:prstGeom prst="rect">
                <a:avLst/>
              </a:prstGeom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0E69F2-D9D7-E545-B3F5-BC4E0E645B9B}"/>
                </a:ext>
              </a:extLst>
            </p:cNvPr>
            <p:cNvSpPr txBox="1"/>
            <p:nvPr/>
          </p:nvSpPr>
          <p:spPr>
            <a:xfrm>
              <a:off x="532824" y="1330782"/>
              <a:ext cx="3661563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Jeongyoung</a:t>
              </a:r>
              <a:r>
                <a:rPr lang="en-US" sz="26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Park, PhD Presenter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3B281A-D16E-E341-AE66-20650F461F56}"/>
                </a:ext>
              </a:extLst>
            </p:cNvPr>
            <p:cNvSpPr txBox="1"/>
            <p:nvPr/>
          </p:nvSpPr>
          <p:spPr>
            <a:xfrm>
              <a:off x="925420" y="5287084"/>
              <a:ext cx="28763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George Washington University School of Nursing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715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55357CD-3258-6440-9169-C2D2DAF3C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7977853-D393-E340-8B07-1580B5F71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Graphical user interface, table&#10;&#10;Description automatically generated with medium confidence">
            <a:extLst>
              <a:ext uri="{FF2B5EF4-FFF2-40B4-BE49-F238E27FC236}">
                <a16:creationId xmlns:a16="http://schemas.microsoft.com/office/drawing/2014/main" id="{D2C01FD9-A97C-BC4B-A08D-609691D39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5CFAFFF-E99A-454E-9B0E-E793AB0B89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Table&#10;&#10;Description automatically generated">
            <a:extLst>
              <a:ext uri="{FF2B5EF4-FFF2-40B4-BE49-F238E27FC236}">
                <a16:creationId xmlns:a16="http://schemas.microsoft.com/office/drawing/2014/main" id="{B93882D4-874E-A04F-888E-CA9BE0EF2E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Chart, bar chart&#10;&#10;Description automatically generated">
            <a:extLst>
              <a:ext uri="{FF2B5EF4-FFF2-40B4-BE49-F238E27FC236}">
                <a16:creationId xmlns:a16="http://schemas.microsoft.com/office/drawing/2014/main" id="{D276EC56-EC65-C04F-BD5D-33C07F7685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 descr="Chart&#10;&#10;Description automatically generated">
            <a:extLst>
              <a:ext uri="{FF2B5EF4-FFF2-40B4-BE49-F238E27FC236}">
                <a16:creationId xmlns:a16="http://schemas.microsoft.com/office/drawing/2014/main" id="{1F0C7075-E61F-7845-A792-9247492C1A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 descr="Text, application&#10;&#10;Description automatically generated">
            <a:extLst>
              <a:ext uri="{FF2B5EF4-FFF2-40B4-BE49-F238E27FC236}">
                <a16:creationId xmlns:a16="http://schemas.microsoft.com/office/drawing/2014/main" id="{5D81B254-6211-FB41-852C-EF2BC120C0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2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55357CD-3258-6440-9169-C2D2DAF3C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7977853-D393-E340-8B07-1580B5F71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Graphical user interface, table&#10;&#10;Description automatically generated with medium confidence">
            <a:extLst>
              <a:ext uri="{FF2B5EF4-FFF2-40B4-BE49-F238E27FC236}">
                <a16:creationId xmlns:a16="http://schemas.microsoft.com/office/drawing/2014/main" id="{D2C01FD9-A97C-BC4B-A08D-609691D39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5CFAFFF-E99A-454E-9B0E-E793AB0B89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Table&#10;&#10;Description automatically generated">
            <a:extLst>
              <a:ext uri="{FF2B5EF4-FFF2-40B4-BE49-F238E27FC236}">
                <a16:creationId xmlns:a16="http://schemas.microsoft.com/office/drawing/2014/main" id="{B93882D4-874E-A04F-888E-CA9BE0EF2E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Chart, bar chart&#10;&#10;Description automatically generated">
            <a:extLst>
              <a:ext uri="{FF2B5EF4-FFF2-40B4-BE49-F238E27FC236}">
                <a16:creationId xmlns:a16="http://schemas.microsoft.com/office/drawing/2014/main" id="{D276EC56-EC65-C04F-BD5D-33C07F7685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 descr="Chart&#10;&#10;Description automatically generated">
            <a:extLst>
              <a:ext uri="{FF2B5EF4-FFF2-40B4-BE49-F238E27FC236}">
                <a16:creationId xmlns:a16="http://schemas.microsoft.com/office/drawing/2014/main" id="{1F0C7075-E61F-7845-A792-9247492C1A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55357CD-3258-6440-9169-C2D2DAF3C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7977853-D393-E340-8B07-1580B5F71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Graphical user interface, table&#10;&#10;Description automatically generated with medium confidence">
            <a:extLst>
              <a:ext uri="{FF2B5EF4-FFF2-40B4-BE49-F238E27FC236}">
                <a16:creationId xmlns:a16="http://schemas.microsoft.com/office/drawing/2014/main" id="{D2C01FD9-A97C-BC4B-A08D-609691D39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5CFAFFF-E99A-454E-9B0E-E793AB0B89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Table&#10;&#10;Description automatically generated">
            <a:extLst>
              <a:ext uri="{FF2B5EF4-FFF2-40B4-BE49-F238E27FC236}">
                <a16:creationId xmlns:a16="http://schemas.microsoft.com/office/drawing/2014/main" id="{B93882D4-874E-A04F-888E-CA9BE0EF2E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Chart, bar chart&#10;&#10;Description automatically generated">
            <a:extLst>
              <a:ext uri="{FF2B5EF4-FFF2-40B4-BE49-F238E27FC236}">
                <a16:creationId xmlns:a16="http://schemas.microsoft.com/office/drawing/2014/main" id="{D276EC56-EC65-C04F-BD5D-33C07F7685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81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55357CD-3258-6440-9169-C2D2DAF3C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7977853-D393-E340-8B07-1580B5F71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Graphical user interface, table&#10;&#10;Description automatically generated with medium confidence">
            <a:extLst>
              <a:ext uri="{FF2B5EF4-FFF2-40B4-BE49-F238E27FC236}">
                <a16:creationId xmlns:a16="http://schemas.microsoft.com/office/drawing/2014/main" id="{D2C01FD9-A97C-BC4B-A08D-609691D39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5CFAFFF-E99A-454E-9B0E-E793AB0B89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Table&#10;&#10;Description automatically generated">
            <a:extLst>
              <a:ext uri="{FF2B5EF4-FFF2-40B4-BE49-F238E27FC236}">
                <a16:creationId xmlns:a16="http://schemas.microsoft.com/office/drawing/2014/main" id="{B93882D4-874E-A04F-888E-CA9BE0EF2E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3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55357CD-3258-6440-9169-C2D2DAF3C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7977853-D393-E340-8B07-1580B5F71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Graphical user interface, table&#10;&#10;Description automatically generated with medium confidence">
            <a:extLst>
              <a:ext uri="{FF2B5EF4-FFF2-40B4-BE49-F238E27FC236}">
                <a16:creationId xmlns:a16="http://schemas.microsoft.com/office/drawing/2014/main" id="{D2C01FD9-A97C-BC4B-A08D-609691D39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5CFAFFF-E99A-454E-9B0E-E793AB0B89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86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55357CD-3258-6440-9169-C2D2DAF3C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7977853-D393-E340-8B07-1580B5F71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Graphical user interface, table&#10;&#10;Description automatically generated with medium confidence">
            <a:extLst>
              <a:ext uri="{FF2B5EF4-FFF2-40B4-BE49-F238E27FC236}">
                <a16:creationId xmlns:a16="http://schemas.microsoft.com/office/drawing/2014/main" id="{D2C01FD9-A97C-BC4B-A08D-609691D39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21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55357CD-3258-6440-9169-C2D2DAF3C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7977853-D393-E340-8B07-1580B5F71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56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55357CD-3258-6440-9169-C2D2DAF3C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7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CA850F31-8486-AC4D-8E59-7CBBA6D6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77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1FAB32-429B-FE4A-9A17-9FE4D999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44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296D2-3736-4449-A19E-7740215DA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27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437BA-2E84-3549-8B00-4D6E2E7C80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Nurse Practitioner Residency or Fellowship Programs: </a:t>
            </a:r>
            <a:br>
              <a:rPr lang="en-US" dirty="0"/>
            </a:br>
            <a:r>
              <a:rPr lang="en-US" dirty="0"/>
              <a:t>Outcomes Reported in NSSRN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4025FF-B551-7A4B-9349-720975BC8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527" y="3636162"/>
            <a:ext cx="8389575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Jeongyoung Park, PhD</a:t>
            </a:r>
          </a:p>
          <a:p>
            <a:r>
              <a:rPr lang="en-US" sz="2000" dirty="0" err="1">
                <a:effectLst/>
              </a:rPr>
              <a:t>Asefeh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Faraz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Covelli</a:t>
            </a:r>
            <a:r>
              <a:rPr lang="en-US" sz="2000" dirty="0">
                <a:effectLst/>
              </a:rPr>
              <a:t>, PhD, APRN, FNP-BC</a:t>
            </a:r>
          </a:p>
          <a:p>
            <a:r>
              <a:rPr lang="en-US" sz="2000" dirty="0">
                <a:effectLst/>
              </a:rPr>
              <a:t>Patricia Pittman, PhD </a:t>
            </a:r>
          </a:p>
          <a:p>
            <a:endParaRPr lang="en-US" sz="2000" dirty="0">
              <a:effectLst/>
            </a:endParaRPr>
          </a:p>
          <a:p>
            <a:r>
              <a:rPr lang="en-US" sz="2000" dirty="0">
                <a:effectLst/>
              </a:rPr>
              <a:t>January 21, 2021</a:t>
            </a:r>
          </a:p>
        </p:txBody>
      </p:sp>
    </p:spTree>
    <p:extLst>
      <p:ext uri="{BB962C8B-B14F-4D97-AF65-F5344CB8AC3E}">
        <p14:creationId xmlns:p14="http://schemas.microsoft.com/office/powerpoint/2010/main" val="336649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As the growing number of NPs function more autonomously, their clinical responsibilities will broaden and increase in complexity and importance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 response to this apparent need for a </a:t>
            </a:r>
            <a:r>
              <a:rPr lang="en-US" b="1" dirty="0"/>
              <a:t>transition-to-practice</a:t>
            </a:r>
            <a:r>
              <a:rPr lang="en-US" dirty="0"/>
              <a:t> program, a number of </a:t>
            </a:r>
            <a:r>
              <a:rPr lang="en-US" b="1" dirty="0"/>
              <a:t>NP residency and fellowship programs</a:t>
            </a:r>
            <a:r>
              <a:rPr lang="en-US" dirty="0"/>
              <a:t> have been developed</a:t>
            </a:r>
          </a:p>
          <a:p>
            <a:pPr marL="1143000" lvl="1" indent="-457200"/>
            <a:r>
              <a:rPr lang="en-US" dirty="0"/>
              <a:t>First program in 2007</a:t>
            </a:r>
          </a:p>
          <a:p>
            <a:pPr marL="1143000" lvl="1" indent="-457200"/>
            <a:r>
              <a:rPr lang="en-US" dirty="0"/>
              <a:t>Currently 88 programs (</a:t>
            </a:r>
            <a:r>
              <a:rPr lang="da-DK" dirty="0"/>
              <a:t>Kesten et al., 2020)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8C53F6E-A6D7-464A-801D-131A85F76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36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Although the potential benefits of postgraduate training is widely acknowledged, most previous research is based on single case studies or programs (Bush &amp; Lowery, 2016; </a:t>
            </a:r>
            <a:r>
              <a:rPr lang="en-US" dirty="0" err="1"/>
              <a:t>Flinter</a:t>
            </a:r>
            <a:r>
              <a:rPr lang="en-US" dirty="0"/>
              <a:t> &amp; Hart, 2017; </a:t>
            </a:r>
            <a:r>
              <a:rPr lang="en-US" dirty="0" err="1"/>
              <a:t>Norwick</a:t>
            </a:r>
            <a:r>
              <a:rPr lang="en-US" dirty="0"/>
              <a:t>, 2016; </a:t>
            </a:r>
            <a:r>
              <a:rPr lang="en-US" dirty="0" err="1"/>
              <a:t>Parkhill</a:t>
            </a:r>
            <a:r>
              <a:rPr lang="en-US" dirty="0"/>
              <a:t>, 2018; Rugen et al., 2018; </a:t>
            </a:r>
            <a:r>
              <a:rPr lang="en-US" dirty="0" err="1"/>
              <a:t>Zapatka</a:t>
            </a:r>
            <a:r>
              <a:rPr lang="en-US" dirty="0"/>
              <a:t> et al., 2014)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At </a:t>
            </a:r>
            <a:r>
              <a:rPr lang="en-US" b="1" dirty="0"/>
              <a:t>national</a:t>
            </a:r>
            <a:r>
              <a:rPr lang="en-US" dirty="0"/>
              <a:t> level, no evidence exists as to whether these programs successfully prepare NPs to deliver better care, above and beyond their formal graduate education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7AE7AA1-05FD-034F-82E4-61CCA3F4C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7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6093820" y="2504324"/>
            <a:ext cx="5181599" cy="3434474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 quantify Primary Care NPs (PCNPs) that completed a postgraduate residency or fellowship program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 compare PCNPs that completed a postgraduate training to those who did not in terms of</a:t>
            </a:r>
          </a:p>
          <a:p>
            <a:pPr lvl="1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Demographic and practice characteristics</a:t>
            </a:r>
          </a:p>
          <a:p>
            <a:pPr lvl="1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Patient panel characteristics </a:t>
            </a:r>
          </a:p>
          <a:p>
            <a:pPr lvl="1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Key outcomes reported by NPs: role perception, practice autonomy, team collaboration, job satisfaction, and intent to leave</a:t>
            </a:r>
          </a:p>
          <a:p>
            <a:pPr marL="457200" lvl="1" indent="0">
              <a:buNone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65220" y="537468"/>
            <a:ext cx="10483326" cy="975070"/>
          </a:xfrm>
        </p:spPr>
        <p:txBody>
          <a:bodyPr/>
          <a:lstStyle/>
          <a:p>
            <a:r>
              <a:rPr lang="en-US" dirty="0"/>
              <a:t>Approach using NSSRN &amp; Objectives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82" y="1734184"/>
            <a:ext cx="287382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Licensed NPs = 253,181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2" y="2357285"/>
            <a:ext cx="2873828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Providing Direct Care as an NP = 174,692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98619" y="3237228"/>
            <a:ext cx="287382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PCNPs = 75,963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9268" y="3892540"/>
            <a:ext cx="1907177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PCNPs with Residency = 7,510 </a:t>
            </a:r>
            <a:r>
              <a:rPr lang="en-US" b="1" dirty="0">
                <a:solidFill>
                  <a:srgbClr val="FF0000"/>
                </a:solidFill>
              </a:rPr>
              <a:t>(10%)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35977" y="3905487"/>
            <a:ext cx="2075359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PCNPs w/o Residency = 68,453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3448596" y="2012075"/>
            <a:ext cx="0" cy="345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418118" y="2983459"/>
            <a:ext cx="0" cy="253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2275666" y="3606561"/>
            <a:ext cx="820779" cy="390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04159" y="3606561"/>
            <a:ext cx="759281" cy="390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Left Brace 35"/>
          <p:cNvSpPr/>
          <p:nvPr/>
        </p:nvSpPr>
        <p:spPr>
          <a:xfrm>
            <a:off x="5935429" y="2581859"/>
            <a:ext cx="171454" cy="29775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0010" y="5798899"/>
            <a:ext cx="9390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Note: To better represent the workforce at the national level, we adjusted the data with sampling weights provided by the 2018 NSSRN. 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6D18029-18B3-4745-8495-01F71F023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64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65219" y="49933"/>
            <a:ext cx="10483326" cy="642398"/>
          </a:xfrm>
        </p:spPr>
        <p:txBody>
          <a:bodyPr/>
          <a:lstStyle/>
          <a:p>
            <a:r>
              <a:rPr lang="en-US" sz="2400" dirty="0"/>
              <a:t>Results Road Map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207123"/>
              </p:ext>
            </p:extLst>
          </p:nvPr>
        </p:nvGraphicFramePr>
        <p:xfrm>
          <a:off x="293911" y="728059"/>
          <a:ext cx="11625943" cy="5764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663">
                  <a:extLst>
                    <a:ext uri="{9D8B030D-6E8A-4147-A177-3AD203B41FA5}">
                      <a16:colId xmlns:a16="http://schemas.microsoft.com/office/drawing/2014/main" val="165292993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5896617"/>
                    </a:ext>
                  </a:extLst>
                </a:gridCol>
                <a:gridCol w="7269480">
                  <a:extLst>
                    <a:ext uri="{9D8B030D-6E8A-4147-A177-3AD203B41FA5}">
                      <a16:colId xmlns:a16="http://schemas.microsoft.com/office/drawing/2014/main" val="2735328549"/>
                    </a:ext>
                  </a:extLst>
                </a:gridCol>
              </a:tblGrid>
              <a:tr h="643541">
                <a:tc>
                  <a:txBody>
                    <a:bodyPr/>
                    <a:lstStyle/>
                    <a:p>
                      <a:r>
                        <a:rPr lang="en-US" sz="1600" dirty="0"/>
                        <a:t>Demographic and Practice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Patient Panel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Reported Outcomes by NPs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03705"/>
                  </a:ext>
                </a:extLst>
              </a:tr>
              <a:tr h="5120640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Age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Sex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Race/ethnicity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Employment setting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Total earnings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State scope of practice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Panel size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Insurance type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Panel in minority groups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Panel with LEP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Reimbursement type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Role perception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Prepared to be an independent practitioner (Not at all/Somewhat/A great extent)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Able to practice to the full extent of your knowledge/education/training (No/Yes)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Practice autonomy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Billed under your own NPI number (No/Yes)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Having own patient panel (No/Yes)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Having hospital admitting privileges (No/Yes) 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Having prescriptive authority (No/Yes)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Team collaboration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Participate in team-based care (Not at all/Somewhat/A great extent)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Feel confident to practice in </a:t>
                      </a:r>
                      <a:r>
                        <a:rPr lang="en-US" sz="1600" dirty="0" err="1"/>
                        <a:t>interprofessional</a:t>
                      </a:r>
                      <a:r>
                        <a:rPr lang="en-US" sz="1600" dirty="0"/>
                        <a:t> teams (Not at all/Somewhat/A great extent)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Job satisfaction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Satisfaction in the primary nursing position (Extremely</a:t>
                      </a:r>
                      <a:r>
                        <a:rPr lang="en-US" sz="1600" baseline="0" dirty="0"/>
                        <a:t> dissatisfied/Moderately dissatisfied/Moderately satisfied/Extremely satisfied)</a:t>
                      </a:r>
                      <a:endParaRPr lang="en-US" sz="1600" dirty="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Intent to leave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Ever considered leaving the primary nursing position (No/Yes)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411321"/>
                  </a:ext>
                </a:extLst>
              </a:tr>
            </a:tbl>
          </a:graphicData>
        </a:graphic>
      </p:graphicFrame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08702C7-BC66-D241-9EED-03D1BDDEF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47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17895" y="515919"/>
            <a:ext cx="11040701" cy="627082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rgbClr val="FF0000"/>
                </a:solidFill>
              </a:rPr>
              <a:t>PCNPs that completed a residency or fellowship program tend to have a minority background (e.g., non-white, Hispanic, and male) than those who did not.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939922"/>
              </p:ext>
            </p:extLst>
          </p:nvPr>
        </p:nvGraphicFramePr>
        <p:xfrm>
          <a:off x="617895" y="1264921"/>
          <a:ext cx="11040701" cy="4749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9269">
                  <a:extLst>
                    <a:ext uri="{9D8B030D-6E8A-4147-A177-3AD203B41FA5}">
                      <a16:colId xmlns:a16="http://schemas.microsoft.com/office/drawing/2014/main" val="2422330688"/>
                    </a:ext>
                  </a:extLst>
                </a:gridCol>
                <a:gridCol w="2124347">
                  <a:extLst>
                    <a:ext uri="{9D8B030D-6E8A-4147-A177-3AD203B41FA5}">
                      <a16:colId xmlns:a16="http://schemas.microsoft.com/office/drawing/2014/main" val="3258209249"/>
                    </a:ext>
                  </a:extLst>
                </a:gridCol>
                <a:gridCol w="2124347">
                  <a:extLst>
                    <a:ext uri="{9D8B030D-6E8A-4147-A177-3AD203B41FA5}">
                      <a16:colId xmlns:a16="http://schemas.microsoft.com/office/drawing/2014/main" val="796971986"/>
                    </a:ext>
                  </a:extLst>
                </a:gridCol>
                <a:gridCol w="2124347">
                  <a:extLst>
                    <a:ext uri="{9D8B030D-6E8A-4147-A177-3AD203B41FA5}">
                      <a16:colId xmlns:a16="http://schemas.microsoft.com/office/drawing/2014/main" val="3328044670"/>
                    </a:ext>
                  </a:extLst>
                </a:gridCol>
                <a:gridCol w="1168391">
                  <a:extLst>
                    <a:ext uri="{9D8B030D-6E8A-4147-A177-3AD203B41FA5}">
                      <a16:colId xmlns:a16="http://schemas.microsoft.com/office/drawing/2014/main" val="2092747395"/>
                    </a:ext>
                  </a:extLst>
                </a:gridCol>
              </a:tblGrid>
              <a:tr h="4780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All PCNPs</a:t>
                      </a:r>
                    </a:p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(n = 75,963)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PCNPs with Residency </a:t>
                      </a:r>
                    </a:p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(n = 7,510; 10%)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PCNPs w/o Residency </a:t>
                      </a:r>
                    </a:p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(n = 68,453: 90%)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 value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99768401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Age, years, mean (SD)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45 (11)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49 (11)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44 (11)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&lt;.001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7180908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Sex, no. 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351320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Male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6,157 (8)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878 (12)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5,280 (8)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.02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3230871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Female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69,806 (92)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6,633 (88)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63,173 (92)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016284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Race/Ethnicity, no. 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9444412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White, non-Hispanic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57,022 (75)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4,817 (64)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52,204 (76)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&lt;.001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5942933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Other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18,941 (25)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2,693 (36)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16,249 (24)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010973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Employment setting, no. 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6893541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Hospital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9,475 (12)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892 (12)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8,583 (13)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.64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5856541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Other inpatient setting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4,392 (6)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541 (7)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3,851 (6)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62374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Clinic/Ambulatory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57,046 (75)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5,609 (75)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51,436 (75)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09797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Other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5,050 (7)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468 (6)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4,582 (7)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282651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Total earnings, $, mean (SD)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98,630 (37,971)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106,714 (41,567)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97,743 (37,446)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&lt;.001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2037221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Scope of practice, no. 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7951137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Full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18,897 (25)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1,762 (23)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17,135 (25)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.22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5445789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Reduced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15,469 (20)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1,357 (18)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14,112 (21)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9689"/>
                  </a:ext>
                </a:extLst>
              </a:tr>
              <a:tr h="2390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Restricted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41,597 (55)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4,391 (58)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37,205 (54)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907114"/>
                  </a:ext>
                </a:extLst>
              </a:tr>
            </a:tbl>
          </a:graphicData>
        </a:graphic>
      </p:graphicFrame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41F99BA2-4CDA-5340-BA76-6CAE20489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12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17895" y="515919"/>
            <a:ext cx="11040701" cy="627082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rgbClr val="FF0000"/>
                </a:solidFill>
              </a:rPr>
              <a:t>PCNPs that completed a residency or fellowship program also tend to see more underserved populations (e.g., minority background, with limited English proficiency) than those who did not.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813518"/>
              </p:ext>
            </p:extLst>
          </p:nvPr>
        </p:nvGraphicFramePr>
        <p:xfrm>
          <a:off x="617895" y="1528106"/>
          <a:ext cx="10887576" cy="4250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40583">
                  <a:extLst>
                    <a:ext uri="{9D8B030D-6E8A-4147-A177-3AD203B41FA5}">
                      <a16:colId xmlns:a16="http://schemas.microsoft.com/office/drawing/2014/main" val="4178930337"/>
                    </a:ext>
                  </a:extLst>
                </a:gridCol>
                <a:gridCol w="2244994">
                  <a:extLst>
                    <a:ext uri="{9D8B030D-6E8A-4147-A177-3AD203B41FA5}">
                      <a16:colId xmlns:a16="http://schemas.microsoft.com/office/drawing/2014/main" val="3131565376"/>
                    </a:ext>
                  </a:extLst>
                </a:gridCol>
                <a:gridCol w="2264539">
                  <a:extLst>
                    <a:ext uri="{9D8B030D-6E8A-4147-A177-3AD203B41FA5}">
                      <a16:colId xmlns:a16="http://schemas.microsoft.com/office/drawing/2014/main" val="1707650585"/>
                    </a:ext>
                  </a:extLst>
                </a:gridCol>
                <a:gridCol w="1037460">
                  <a:extLst>
                    <a:ext uri="{9D8B030D-6E8A-4147-A177-3AD203B41FA5}">
                      <a16:colId xmlns:a16="http://schemas.microsoft.com/office/drawing/2014/main" val="3996352907"/>
                    </a:ext>
                  </a:extLst>
                </a:gridCol>
              </a:tblGrid>
              <a:tr h="4802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PCNPs with Residency</a:t>
                      </a:r>
                    </a:p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(n = 4,817; 11%)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PCNPs w/o Residency</a:t>
                      </a:r>
                    </a:p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(n = 38,548; 89%)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 value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62374758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Number of patients, mean (SD)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697 (816)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583 (721)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.04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754379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Percent of insurance type, mean (SD)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0724388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Private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26 (25)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28 (26)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8753334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Medicare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23 (23)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24 (24)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.51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208418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Medicaid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 (28)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29 (27)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8897821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TRICARE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 (16)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 (10)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2673017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Veterans Affairs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 (19)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 (17)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.37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03772406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Indian Health Service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(7)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(6)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.35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9748398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Self-pay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(18)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 (18)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.62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9968251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Other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 (13)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(13)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7987518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Percent of panel in minority groups, mean (SD)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47 (31)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42 (30)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.02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95196428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Percent of panel with limited English proficiency, mean (SD)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 (29)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18 (25)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.05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7350311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Patient reimbursement, no.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7345636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Fee-for-service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1,723 (36)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15,112 (39)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2000420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Other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3,094 (63)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23,436 (61)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03969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BC52DEB-7170-9540-9380-224D5D5A0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52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17895" y="515919"/>
            <a:ext cx="11040701" cy="627082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rgbClr val="FF0000"/>
                </a:solidFill>
              </a:rPr>
              <a:t>PCNPs that completed a residency or fellowship program were more likely to report greater practice autonomy, improved team collaboration, increased job satisfaction, and decreased intent to leave than those who did not.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89" y="1579150"/>
            <a:ext cx="10816984" cy="4621803"/>
          </a:xfrm>
          <a:prstGeom prst="rect">
            <a:avLst/>
          </a:prstGeom>
        </p:spPr>
      </p:pic>
      <p:pic>
        <p:nvPicPr>
          <p:cNvPr id="5" name="Picture 4" descr="Graphical user interface, chart&#10;&#10;Description automatically generated with medium confidence">
            <a:extLst>
              <a:ext uri="{FF2B5EF4-FFF2-40B4-BE49-F238E27FC236}">
                <a16:creationId xmlns:a16="http://schemas.microsoft.com/office/drawing/2014/main" id="{03544D4D-7E24-F147-8A7B-5AB4E89CD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081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This study suggests that completing residency training was associated with important health equity factors, including increased diversity in the NP workforce itself, and service to minority and underserved communities.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Findings also reinforce prior research on enhanced confidence in independent roles, greater practice autonomy, improved team collaboration, increased job satisfaction, and decreased intent to leave in their work.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8D9C865-B928-024B-A2A6-CD3F64AAD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50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51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This study supports further expansion of such programs, which would have positive effects for NPs, patients and health care organizations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Standards to ensure quality as well as enhanced funding streams will be needed for their expansion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A2910B8-0E84-A04D-89D9-7904F64DA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99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 causal linkage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Unable to control for program characteristics (e.g., specialty area, curriculum,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Self-reported outcomes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Data on full potential program outcomes, in terms of their impact on patient outcomes and effectiveness and efficiency of care are critical and should be explored in future studies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Limitations &amp; Directions for Future Research</a:t>
            </a:r>
          </a:p>
        </p:txBody>
      </p:sp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1590D3C-70D9-8C4F-8C0C-62040FAEA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98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5470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1387</Words>
  <Application>Microsoft Macintosh PowerPoint</Application>
  <PresentationFormat>Widescreen</PresentationFormat>
  <Paragraphs>236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Open Sans</vt:lpstr>
      <vt:lpstr>Open Sans Semibold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Nurse Practitioner Residency or Fellowship Programs:  Outcomes Reported in NSSRN</vt:lpstr>
      <vt:lpstr>Background</vt:lpstr>
      <vt:lpstr>Motivation</vt:lpstr>
      <vt:lpstr>Approach using NSSRN &amp; Objectives </vt:lpstr>
      <vt:lpstr>Results Road Map</vt:lpstr>
      <vt:lpstr>PowerPoint Presentation</vt:lpstr>
      <vt:lpstr>PowerPoint Presentation</vt:lpstr>
      <vt:lpstr>PowerPoint Presentation</vt:lpstr>
      <vt:lpstr>Discussion</vt:lpstr>
      <vt:lpstr>Discussion</vt:lpstr>
      <vt:lpstr>Limitations &amp; Directions for Future Research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Clifford, Morgan</dc:creator>
  <cp:lastModifiedBy>Serrano, Jonathan</cp:lastModifiedBy>
  <cp:revision>34</cp:revision>
  <dcterms:created xsi:type="dcterms:W3CDTF">2019-01-16T20:11:12Z</dcterms:created>
  <dcterms:modified xsi:type="dcterms:W3CDTF">2021-01-28T17:35:14Z</dcterms:modified>
</cp:coreProperties>
</file>