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9" r:id="rId2"/>
    <p:sldMasterId id="2147483683" r:id="rId3"/>
  </p:sldMasterIdLst>
  <p:notesMasterIdLst>
    <p:notesMasterId r:id="rId22"/>
  </p:notesMasterIdLst>
  <p:sldIdLst>
    <p:sldId id="256" r:id="rId4"/>
    <p:sldId id="257" r:id="rId5"/>
    <p:sldId id="279" r:id="rId6"/>
    <p:sldId id="264" r:id="rId7"/>
    <p:sldId id="265" r:id="rId8"/>
    <p:sldId id="260" r:id="rId9"/>
    <p:sldId id="263" r:id="rId10"/>
    <p:sldId id="293" r:id="rId11"/>
    <p:sldId id="267" r:id="rId12"/>
    <p:sldId id="281" r:id="rId13"/>
    <p:sldId id="294" r:id="rId14"/>
    <p:sldId id="269" r:id="rId15"/>
    <p:sldId id="270" r:id="rId16"/>
    <p:sldId id="289" r:id="rId17"/>
    <p:sldId id="290" r:id="rId18"/>
    <p:sldId id="284" r:id="rId19"/>
    <p:sldId id="287" r:id="rId20"/>
    <p:sldId id="295" r:id="rId2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6D1620-7F85-4C8C-9AB8-5EABFE3084C3}" v="1" dt="2021-09-28T18:06:32.5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2" autoAdjust="0"/>
    <p:restoredTop sz="75248" autoAdjust="0"/>
  </p:normalViewPr>
  <p:slideViewPr>
    <p:cSldViewPr snapToGrid="0">
      <p:cViewPr varScale="1">
        <p:scale>
          <a:sx n="72" d="100"/>
          <a:sy n="72" d="100"/>
        </p:scale>
        <p:origin x="86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bi Lee" userId="a46f864d-4ed1-412d-8776-dddb9c0ec1b3" providerId="ADAL" clId="{636D1620-7F85-4C8C-9AB8-5EABFE3084C3}"/>
    <pc:docChg chg="undo custSel addSld delSld modSld">
      <pc:chgData name="Danbi Lee" userId="a46f864d-4ed1-412d-8776-dddb9c0ec1b3" providerId="ADAL" clId="{636D1620-7F85-4C8C-9AB8-5EABFE3084C3}" dt="2021-09-28T18:09:41.604" v="93" actId="20577"/>
      <pc:docMkLst>
        <pc:docMk/>
      </pc:docMkLst>
      <pc:sldChg chg="modNotesTx">
        <pc:chgData name="Danbi Lee" userId="a46f864d-4ed1-412d-8776-dddb9c0ec1b3" providerId="ADAL" clId="{636D1620-7F85-4C8C-9AB8-5EABFE3084C3}" dt="2021-09-28T18:04:38.726" v="1" actId="6549"/>
        <pc:sldMkLst>
          <pc:docMk/>
          <pc:sldMk cId="331092387" sldId="256"/>
        </pc:sldMkLst>
      </pc:sldChg>
      <pc:sldChg chg="modNotesTx">
        <pc:chgData name="Danbi Lee" userId="a46f864d-4ed1-412d-8776-dddb9c0ec1b3" providerId="ADAL" clId="{636D1620-7F85-4C8C-9AB8-5EABFE3084C3}" dt="2021-09-28T18:04:41.015" v="2" actId="6549"/>
        <pc:sldMkLst>
          <pc:docMk/>
          <pc:sldMk cId="3203755027" sldId="257"/>
        </pc:sldMkLst>
      </pc:sldChg>
      <pc:sldChg chg="modNotesTx">
        <pc:chgData name="Danbi Lee" userId="a46f864d-4ed1-412d-8776-dddb9c0ec1b3" providerId="ADAL" clId="{636D1620-7F85-4C8C-9AB8-5EABFE3084C3}" dt="2021-09-28T18:04:53.380" v="6" actId="6549"/>
        <pc:sldMkLst>
          <pc:docMk/>
          <pc:sldMk cId="4183894221" sldId="260"/>
        </pc:sldMkLst>
      </pc:sldChg>
      <pc:sldChg chg="modNotesTx">
        <pc:chgData name="Danbi Lee" userId="a46f864d-4ed1-412d-8776-dddb9c0ec1b3" providerId="ADAL" clId="{636D1620-7F85-4C8C-9AB8-5EABFE3084C3}" dt="2021-09-28T18:04:55.850" v="7" actId="6549"/>
        <pc:sldMkLst>
          <pc:docMk/>
          <pc:sldMk cId="1083107859" sldId="263"/>
        </pc:sldMkLst>
      </pc:sldChg>
      <pc:sldChg chg="modNotesTx">
        <pc:chgData name="Danbi Lee" userId="a46f864d-4ed1-412d-8776-dddb9c0ec1b3" providerId="ADAL" clId="{636D1620-7F85-4C8C-9AB8-5EABFE3084C3}" dt="2021-09-28T18:04:46.746" v="4" actId="6549"/>
        <pc:sldMkLst>
          <pc:docMk/>
          <pc:sldMk cId="1694128582" sldId="264"/>
        </pc:sldMkLst>
      </pc:sldChg>
      <pc:sldChg chg="modNotesTx">
        <pc:chgData name="Danbi Lee" userId="a46f864d-4ed1-412d-8776-dddb9c0ec1b3" providerId="ADAL" clId="{636D1620-7F85-4C8C-9AB8-5EABFE3084C3}" dt="2021-09-28T18:04:49.480" v="5" actId="6549"/>
        <pc:sldMkLst>
          <pc:docMk/>
          <pc:sldMk cId="95337287" sldId="265"/>
        </pc:sldMkLst>
      </pc:sldChg>
      <pc:sldChg chg="modNotesTx">
        <pc:chgData name="Danbi Lee" userId="a46f864d-4ed1-412d-8776-dddb9c0ec1b3" providerId="ADAL" clId="{636D1620-7F85-4C8C-9AB8-5EABFE3084C3}" dt="2021-09-28T18:05:00.931" v="9" actId="6549"/>
        <pc:sldMkLst>
          <pc:docMk/>
          <pc:sldMk cId="79373658" sldId="267"/>
        </pc:sldMkLst>
      </pc:sldChg>
      <pc:sldChg chg="modNotesTx">
        <pc:chgData name="Danbi Lee" userId="a46f864d-4ed1-412d-8776-dddb9c0ec1b3" providerId="ADAL" clId="{636D1620-7F85-4C8C-9AB8-5EABFE3084C3}" dt="2021-09-28T18:05:09.473" v="12" actId="6549"/>
        <pc:sldMkLst>
          <pc:docMk/>
          <pc:sldMk cId="3329530240" sldId="269"/>
        </pc:sldMkLst>
      </pc:sldChg>
      <pc:sldChg chg="modNotesTx">
        <pc:chgData name="Danbi Lee" userId="a46f864d-4ed1-412d-8776-dddb9c0ec1b3" providerId="ADAL" clId="{636D1620-7F85-4C8C-9AB8-5EABFE3084C3}" dt="2021-09-28T18:05:13.099" v="14" actId="6549"/>
        <pc:sldMkLst>
          <pc:docMk/>
          <pc:sldMk cId="3959755242" sldId="270"/>
        </pc:sldMkLst>
      </pc:sldChg>
      <pc:sldChg chg="modNotesTx">
        <pc:chgData name="Danbi Lee" userId="a46f864d-4ed1-412d-8776-dddb9c0ec1b3" providerId="ADAL" clId="{636D1620-7F85-4C8C-9AB8-5EABFE3084C3}" dt="2021-09-28T18:04:43.590" v="3" actId="6549"/>
        <pc:sldMkLst>
          <pc:docMk/>
          <pc:sldMk cId="2117023839" sldId="279"/>
        </pc:sldMkLst>
      </pc:sldChg>
      <pc:sldChg chg="modNotesTx">
        <pc:chgData name="Danbi Lee" userId="a46f864d-4ed1-412d-8776-dddb9c0ec1b3" providerId="ADAL" clId="{636D1620-7F85-4C8C-9AB8-5EABFE3084C3}" dt="2021-09-28T18:05:04.450" v="10" actId="6549"/>
        <pc:sldMkLst>
          <pc:docMk/>
          <pc:sldMk cId="2051409446" sldId="281"/>
        </pc:sldMkLst>
      </pc:sldChg>
      <pc:sldChg chg="modNotesTx">
        <pc:chgData name="Danbi Lee" userId="a46f864d-4ed1-412d-8776-dddb9c0ec1b3" providerId="ADAL" clId="{636D1620-7F85-4C8C-9AB8-5EABFE3084C3}" dt="2021-09-28T18:05:20.602" v="17" actId="6549"/>
        <pc:sldMkLst>
          <pc:docMk/>
          <pc:sldMk cId="3174320643" sldId="284"/>
        </pc:sldMkLst>
      </pc:sldChg>
      <pc:sldChg chg="modNotesTx">
        <pc:chgData name="Danbi Lee" userId="a46f864d-4ed1-412d-8776-dddb9c0ec1b3" providerId="ADAL" clId="{636D1620-7F85-4C8C-9AB8-5EABFE3084C3}" dt="2021-09-28T18:05:23.077" v="18" actId="6549"/>
        <pc:sldMkLst>
          <pc:docMk/>
          <pc:sldMk cId="90035253" sldId="287"/>
        </pc:sldMkLst>
      </pc:sldChg>
      <pc:sldChg chg="modNotesTx">
        <pc:chgData name="Danbi Lee" userId="a46f864d-4ed1-412d-8776-dddb9c0ec1b3" providerId="ADAL" clId="{636D1620-7F85-4C8C-9AB8-5EABFE3084C3}" dt="2021-09-28T18:05:15.663" v="15" actId="6549"/>
        <pc:sldMkLst>
          <pc:docMk/>
          <pc:sldMk cId="3890392637" sldId="289"/>
        </pc:sldMkLst>
      </pc:sldChg>
      <pc:sldChg chg="modNotesTx">
        <pc:chgData name="Danbi Lee" userId="a46f864d-4ed1-412d-8776-dddb9c0ec1b3" providerId="ADAL" clId="{636D1620-7F85-4C8C-9AB8-5EABFE3084C3}" dt="2021-09-28T18:05:18.510" v="16" actId="6549"/>
        <pc:sldMkLst>
          <pc:docMk/>
          <pc:sldMk cId="4070666540" sldId="290"/>
        </pc:sldMkLst>
      </pc:sldChg>
      <pc:sldChg chg="modNotesTx">
        <pc:chgData name="Danbi Lee" userId="a46f864d-4ed1-412d-8776-dddb9c0ec1b3" providerId="ADAL" clId="{636D1620-7F85-4C8C-9AB8-5EABFE3084C3}" dt="2021-09-28T18:04:57.829" v="8" actId="6549"/>
        <pc:sldMkLst>
          <pc:docMk/>
          <pc:sldMk cId="3727555618" sldId="293"/>
        </pc:sldMkLst>
      </pc:sldChg>
      <pc:sldChg chg="modNotesTx">
        <pc:chgData name="Danbi Lee" userId="a46f864d-4ed1-412d-8776-dddb9c0ec1b3" providerId="ADAL" clId="{636D1620-7F85-4C8C-9AB8-5EABFE3084C3}" dt="2021-09-28T18:05:07.470" v="11" actId="6549"/>
        <pc:sldMkLst>
          <pc:docMk/>
          <pc:sldMk cId="3596585541" sldId="294"/>
        </pc:sldMkLst>
      </pc:sldChg>
      <pc:sldChg chg="modSp new mod">
        <pc:chgData name="Danbi Lee" userId="a46f864d-4ed1-412d-8776-dddb9c0ec1b3" providerId="ADAL" clId="{636D1620-7F85-4C8C-9AB8-5EABFE3084C3}" dt="2021-09-28T18:09:41.604" v="93" actId="20577"/>
        <pc:sldMkLst>
          <pc:docMk/>
          <pc:sldMk cId="2932184236" sldId="295"/>
        </pc:sldMkLst>
        <pc:spChg chg="mod">
          <ac:chgData name="Danbi Lee" userId="a46f864d-4ed1-412d-8776-dddb9c0ec1b3" providerId="ADAL" clId="{636D1620-7F85-4C8C-9AB8-5EABFE3084C3}" dt="2021-09-28T18:08:08.604" v="75" actId="20577"/>
          <ac:spMkLst>
            <pc:docMk/>
            <pc:sldMk cId="2932184236" sldId="295"/>
            <ac:spMk id="2" creationId="{4CBD8F58-D9DF-479C-82C3-2933316190AA}"/>
          </ac:spMkLst>
        </pc:spChg>
        <pc:spChg chg="mod">
          <ac:chgData name="Danbi Lee" userId="a46f864d-4ed1-412d-8776-dddb9c0ec1b3" providerId="ADAL" clId="{636D1620-7F85-4C8C-9AB8-5EABFE3084C3}" dt="2021-09-28T18:09:41.604" v="93" actId="20577"/>
          <ac:spMkLst>
            <pc:docMk/>
            <pc:sldMk cId="2932184236" sldId="295"/>
            <ac:spMk id="3" creationId="{922B09C9-D909-4FB7-91CB-83D8663F515E}"/>
          </ac:spMkLst>
        </pc:spChg>
      </pc:sldChg>
      <pc:sldChg chg="modSp new del mod">
        <pc:chgData name="Danbi Lee" userId="a46f864d-4ed1-412d-8776-dddb9c0ec1b3" providerId="ADAL" clId="{636D1620-7F85-4C8C-9AB8-5EABFE3084C3}" dt="2021-09-28T18:05:36.117" v="28" actId="47"/>
        <pc:sldMkLst>
          <pc:docMk/>
          <pc:sldMk cId="4158687166" sldId="295"/>
        </pc:sldMkLst>
        <pc:spChg chg="mod">
          <ac:chgData name="Danbi Lee" userId="a46f864d-4ed1-412d-8776-dddb9c0ec1b3" providerId="ADAL" clId="{636D1620-7F85-4C8C-9AB8-5EABFE3084C3}" dt="2021-09-28T18:05:28.120" v="27" actId="20577"/>
          <ac:spMkLst>
            <pc:docMk/>
            <pc:sldMk cId="4158687166" sldId="295"/>
            <ac:spMk id="2" creationId="{3E996037-98AC-45C4-ACF3-4271CBBED7B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0BBB925E-8CE5-41C2-89B5-D3C272D8321C}" type="datetimeFigureOut">
              <a:rPr lang="en-US" smtClean="0"/>
              <a:t>9/28/2021</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B406915B-8B20-4426-AF29-07863F71EDCA}" type="slidenum">
              <a:rPr lang="en-US" smtClean="0"/>
              <a:t>‹#›</a:t>
            </a:fld>
            <a:endParaRPr lang="en-US"/>
          </a:p>
        </p:txBody>
      </p:sp>
    </p:spTree>
    <p:extLst>
      <p:ext uri="{BB962C8B-B14F-4D97-AF65-F5344CB8AC3E}">
        <p14:creationId xmlns:p14="http://schemas.microsoft.com/office/powerpoint/2010/main" val="979483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1</a:t>
            </a:fld>
            <a:endParaRPr lang="en-US"/>
          </a:p>
        </p:txBody>
      </p:sp>
    </p:spTree>
    <p:extLst>
      <p:ext uri="{BB962C8B-B14F-4D97-AF65-F5344CB8AC3E}">
        <p14:creationId xmlns:p14="http://schemas.microsoft.com/office/powerpoint/2010/main" val="1461446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2</a:t>
            </a:fld>
            <a:endParaRPr lang="en-US"/>
          </a:p>
        </p:txBody>
      </p:sp>
    </p:spTree>
    <p:extLst>
      <p:ext uri="{BB962C8B-B14F-4D97-AF65-F5344CB8AC3E}">
        <p14:creationId xmlns:p14="http://schemas.microsoft.com/office/powerpoint/2010/main" val="1102841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42289"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3</a:t>
            </a:fld>
            <a:endParaRPr lang="en-US"/>
          </a:p>
        </p:txBody>
      </p:sp>
    </p:spTree>
    <p:extLst>
      <p:ext uri="{BB962C8B-B14F-4D97-AF65-F5344CB8AC3E}">
        <p14:creationId xmlns:p14="http://schemas.microsoft.com/office/powerpoint/2010/main" val="4034943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defTabSz="942289">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4</a:t>
            </a:fld>
            <a:endParaRPr lang="en-US"/>
          </a:p>
        </p:txBody>
      </p:sp>
    </p:spTree>
    <p:extLst>
      <p:ext uri="{BB962C8B-B14F-4D97-AF65-F5344CB8AC3E}">
        <p14:creationId xmlns:p14="http://schemas.microsoft.com/office/powerpoint/2010/main" val="1094158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5</a:t>
            </a:fld>
            <a:endParaRPr lang="en-US"/>
          </a:p>
        </p:txBody>
      </p:sp>
    </p:spTree>
    <p:extLst>
      <p:ext uri="{BB962C8B-B14F-4D97-AF65-F5344CB8AC3E}">
        <p14:creationId xmlns:p14="http://schemas.microsoft.com/office/powerpoint/2010/main" val="387517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6</a:t>
            </a:fld>
            <a:endParaRPr lang="en-US"/>
          </a:p>
        </p:txBody>
      </p:sp>
    </p:spTree>
    <p:extLst>
      <p:ext uri="{BB962C8B-B14F-4D97-AF65-F5344CB8AC3E}">
        <p14:creationId xmlns:p14="http://schemas.microsoft.com/office/powerpoint/2010/main" val="1633826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7</a:t>
            </a:fld>
            <a:endParaRPr lang="en-US"/>
          </a:p>
        </p:txBody>
      </p:sp>
    </p:spTree>
    <p:extLst>
      <p:ext uri="{BB962C8B-B14F-4D97-AF65-F5344CB8AC3E}">
        <p14:creationId xmlns:p14="http://schemas.microsoft.com/office/powerpoint/2010/main" val="3496176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8</a:t>
            </a:fld>
            <a:endParaRPr lang="en-US"/>
          </a:p>
        </p:txBody>
      </p:sp>
    </p:spTree>
    <p:extLst>
      <p:ext uri="{BB962C8B-B14F-4D97-AF65-F5344CB8AC3E}">
        <p14:creationId xmlns:p14="http://schemas.microsoft.com/office/powerpoint/2010/main" val="3944606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9</a:t>
            </a:fld>
            <a:endParaRPr lang="en-US"/>
          </a:p>
        </p:txBody>
      </p:sp>
    </p:spTree>
    <p:extLst>
      <p:ext uri="{BB962C8B-B14F-4D97-AF65-F5344CB8AC3E}">
        <p14:creationId xmlns:p14="http://schemas.microsoft.com/office/powerpoint/2010/main" val="3533371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10</a:t>
            </a:fld>
            <a:endParaRPr lang="en-US"/>
          </a:p>
        </p:txBody>
      </p:sp>
    </p:spTree>
    <p:extLst>
      <p:ext uri="{BB962C8B-B14F-4D97-AF65-F5344CB8AC3E}">
        <p14:creationId xmlns:p14="http://schemas.microsoft.com/office/powerpoint/2010/main" val="557357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11</a:t>
            </a:fld>
            <a:endParaRPr lang="en-US"/>
          </a:p>
        </p:txBody>
      </p:sp>
    </p:spTree>
    <p:extLst>
      <p:ext uri="{BB962C8B-B14F-4D97-AF65-F5344CB8AC3E}">
        <p14:creationId xmlns:p14="http://schemas.microsoft.com/office/powerpoint/2010/main" val="55773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12</a:t>
            </a:fld>
            <a:endParaRPr lang="en-US"/>
          </a:p>
        </p:txBody>
      </p:sp>
    </p:spTree>
    <p:extLst>
      <p:ext uri="{BB962C8B-B14F-4D97-AF65-F5344CB8AC3E}">
        <p14:creationId xmlns:p14="http://schemas.microsoft.com/office/powerpoint/2010/main" val="4192023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13</a:t>
            </a:fld>
            <a:endParaRPr lang="en-US"/>
          </a:p>
        </p:txBody>
      </p:sp>
    </p:spTree>
    <p:extLst>
      <p:ext uri="{BB962C8B-B14F-4D97-AF65-F5344CB8AC3E}">
        <p14:creationId xmlns:p14="http://schemas.microsoft.com/office/powerpoint/2010/main" val="3100290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14</a:t>
            </a:fld>
            <a:endParaRPr lang="en-US"/>
          </a:p>
        </p:txBody>
      </p:sp>
    </p:spTree>
    <p:extLst>
      <p:ext uri="{BB962C8B-B14F-4D97-AF65-F5344CB8AC3E}">
        <p14:creationId xmlns:p14="http://schemas.microsoft.com/office/powerpoint/2010/main" val="1847173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15</a:t>
            </a:fld>
            <a:endParaRPr lang="en-US"/>
          </a:p>
        </p:txBody>
      </p:sp>
    </p:spTree>
    <p:extLst>
      <p:ext uri="{BB962C8B-B14F-4D97-AF65-F5344CB8AC3E}">
        <p14:creationId xmlns:p14="http://schemas.microsoft.com/office/powerpoint/2010/main" val="17813105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16</a:t>
            </a:fld>
            <a:endParaRPr lang="en-US"/>
          </a:p>
        </p:txBody>
      </p:sp>
    </p:spTree>
    <p:extLst>
      <p:ext uri="{BB962C8B-B14F-4D97-AF65-F5344CB8AC3E}">
        <p14:creationId xmlns:p14="http://schemas.microsoft.com/office/powerpoint/2010/main" val="1649318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406915B-8B20-4426-AF29-07863F71EDCA}" type="slidenum">
              <a:rPr lang="en-US" smtClean="0"/>
              <a:t>17</a:t>
            </a:fld>
            <a:endParaRPr lang="en-US"/>
          </a:p>
        </p:txBody>
      </p:sp>
    </p:spTree>
    <p:extLst>
      <p:ext uri="{BB962C8B-B14F-4D97-AF65-F5344CB8AC3E}">
        <p14:creationId xmlns:p14="http://schemas.microsoft.com/office/powerpoint/2010/main" val="17557005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2">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1839383-F057-3048-AD91-C3B2D0E98308}"/>
              </a:ext>
            </a:extLst>
          </p:cNvPr>
          <p:cNvSpPr/>
          <p:nvPr/>
        </p:nvSpPr>
        <p:spPr>
          <a:xfrm rot="10800000">
            <a:off x="6927" y="-37730"/>
            <a:ext cx="12223266" cy="6933460"/>
          </a:xfrm>
          <a:prstGeom prst="rect">
            <a:avLst/>
          </a:prstGeom>
          <a:gradFill>
            <a:gsLst>
              <a:gs pos="33000">
                <a:srgbClr val="35246C">
                  <a:alpha val="75000"/>
                </a:srgbClr>
              </a:gs>
              <a:gs pos="100000">
                <a:srgbClr val="77236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p:cNvGrpSpPr/>
          <p:nvPr/>
        </p:nvGrpSpPr>
        <p:grpSpPr>
          <a:xfrm>
            <a:off x="5883162" y="5870682"/>
            <a:ext cx="6351583" cy="1077418"/>
            <a:chOff x="6217708" y="5870682"/>
            <a:chExt cx="6017037" cy="1020669"/>
          </a:xfrm>
        </p:grpSpPr>
        <p:sp>
          <p:nvSpPr>
            <p:cNvPr id="18" name="Rectangle 19">
              <a:extLst>
                <a:ext uri="{FF2B5EF4-FFF2-40B4-BE49-F238E27FC236}">
                  <a16:creationId xmlns:a16="http://schemas.microsoft.com/office/drawing/2014/main" id="{1D57C588-67DA-944C-9093-5A6A4326EF68}"/>
                </a:ext>
              </a:extLst>
            </p:cNvPr>
            <p:cNvSpPr/>
            <p:nvPr/>
          </p:nvSpPr>
          <p:spPr>
            <a:xfrm rot="10800000">
              <a:off x="6217708" y="5870682"/>
              <a:ext cx="6017037" cy="1020669"/>
            </a:xfrm>
            <a:custGeom>
              <a:avLst/>
              <a:gdLst>
                <a:gd name="connsiteX0" fmla="*/ 0 w 12202510"/>
                <a:gd name="connsiteY0" fmla="*/ 0 h 620726"/>
                <a:gd name="connsiteX1" fmla="*/ 12202510 w 12202510"/>
                <a:gd name="connsiteY1" fmla="*/ 0 h 620726"/>
                <a:gd name="connsiteX2" fmla="*/ 12202510 w 12202510"/>
                <a:gd name="connsiteY2" fmla="*/ 620726 h 620726"/>
                <a:gd name="connsiteX3" fmla="*/ 0 w 12202510"/>
                <a:gd name="connsiteY3" fmla="*/ 620726 h 620726"/>
                <a:gd name="connsiteX4" fmla="*/ 0 w 12202510"/>
                <a:gd name="connsiteY4" fmla="*/ 0 h 620726"/>
                <a:gd name="connsiteX0" fmla="*/ 12700 w 12215210"/>
                <a:gd name="connsiteY0" fmla="*/ 0 h 1243026"/>
                <a:gd name="connsiteX1" fmla="*/ 12215210 w 12215210"/>
                <a:gd name="connsiteY1" fmla="*/ 0 h 1243026"/>
                <a:gd name="connsiteX2" fmla="*/ 12215210 w 12215210"/>
                <a:gd name="connsiteY2" fmla="*/ 620726 h 1243026"/>
                <a:gd name="connsiteX3" fmla="*/ 0 w 12215210"/>
                <a:gd name="connsiteY3" fmla="*/ 1243026 h 1243026"/>
                <a:gd name="connsiteX4" fmla="*/ 12700 w 12215210"/>
                <a:gd name="connsiteY4" fmla="*/ 0 h 1243026"/>
                <a:gd name="connsiteX0" fmla="*/ 12700 w 12227910"/>
                <a:gd name="connsiteY0" fmla="*/ 0 h 1243026"/>
                <a:gd name="connsiteX1" fmla="*/ 12215210 w 12227910"/>
                <a:gd name="connsiteY1" fmla="*/ 0 h 1243026"/>
                <a:gd name="connsiteX2" fmla="*/ 12227910 w 12227910"/>
                <a:gd name="connsiteY2" fmla="*/ 468326 h 1243026"/>
                <a:gd name="connsiteX3" fmla="*/ 0 w 12227910"/>
                <a:gd name="connsiteY3" fmla="*/ 1243026 h 1243026"/>
                <a:gd name="connsiteX4" fmla="*/ 12700 w 12227910"/>
                <a:gd name="connsiteY4" fmla="*/ 0 h 1243026"/>
                <a:gd name="connsiteX0" fmla="*/ 12700 w 12227910"/>
                <a:gd name="connsiteY0" fmla="*/ 0 h 1090626"/>
                <a:gd name="connsiteX1" fmla="*/ 12215210 w 12227910"/>
                <a:gd name="connsiteY1" fmla="*/ 0 h 1090626"/>
                <a:gd name="connsiteX2" fmla="*/ 12227910 w 12227910"/>
                <a:gd name="connsiteY2" fmla="*/ 468326 h 1090626"/>
                <a:gd name="connsiteX3" fmla="*/ 0 w 12227910"/>
                <a:gd name="connsiteY3" fmla="*/ 1090626 h 1090626"/>
                <a:gd name="connsiteX4" fmla="*/ 12700 w 12227910"/>
                <a:gd name="connsiteY4" fmla="*/ 0 h 1090626"/>
                <a:gd name="connsiteX0" fmla="*/ 0 w 12215210"/>
                <a:gd name="connsiteY0" fmla="*/ 0 h 963626"/>
                <a:gd name="connsiteX1" fmla="*/ 12202510 w 12215210"/>
                <a:gd name="connsiteY1" fmla="*/ 0 h 963626"/>
                <a:gd name="connsiteX2" fmla="*/ 12215210 w 12215210"/>
                <a:gd name="connsiteY2" fmla="*/ 468326 h 963626"/>
                <a:gd name="connsiteX3" fmla="*/ 0 w 12215210"/>
                <a:gd name="connsiteY3" fmla="*/ 963626 h 963626"/>
                <a:gd name="connsiteX4" fmla="*/ 0 w 12215210"/>
                <a:gd name="connsiteY4" fmla="*/ 0 h 963626"/>
                <a:gd name="connsiteX0" fmla="*/ 0 w 12215210"/>
                <a:gd name="connsiteY0" fmla="*/ 0 h 963626"/>
                <a:gd name="connsiteX1" fmla="*/ 12202510 w 12215210"/>
                <a:gd name="connsiteY1" fmla="*/ 0 h 963626"/>
                <a:gd name="connsiteX2" fmla="*/ 12215210 w 12215210"/>
                <a:gd name="connsiteY2" fmla="*/ 430226 h 963626"/>
                <a:gd name="connsiteX3" fmla="*/ 0 w 12215210"/>
                <a:gd name="connsiteY3" fmla="*/ 963626 h 963626"/>
                <a:gd name="connsiteX4" fmla="*/ 0 w 12215210"/>
                <a:gd name="connsiteY4" fmla="*/ 0 h 963626"/>
                <a:gd name="connsiteX0" fmla="*/ 0 w 12215210"/>
                <a:gd name="connsiteY0" fmla="*/ 304800 h 1268426"/>
                <a:gd name="connsiteX1" fmla="*/ 7186010 w 12215210"/>
                <a:gd name="connsiteY1" fmla="*/ 0 h 1268426"/>
                <a:gd name="connsiteX2" fmla="*/ 12215210 w 12215210"/>
                <a:gd name="connsiteY2" fmla="*/ 735026 h 1268426"/>
                <a:gd name="connsiteX3" fmla="*/ 0 w 12215210"/>
                <a:gd name="connsiteY3" fmla="*/ 1268426 h 1268426"/>
                <a:gd name="connsiteX4" fmla="*/ 0 w 12215210"/>
                <a:gd name="connsiteY4" fmla="*/ 304800 h 1268426"/>
                <a:gd name="connsiteX0" fmla="*/ 0 w 7186010"/>
                <a:gd name="connsiteY0" fmla="*/ 304800 h 1268426"/>
                <a:gd name="connsiteX1" fmla="*/ 7186010 w 7186010"/>
                <a:gd name="connsiteY1" fmla="*/ 0 h 1268426"/>
                <a:gd name="connsiteX2" fmla="*/ 6576410 w 7186010"/>
                <a:gd name="connsiteY2" fmla="*/ 138126 h 1268426"/>
                <a:gd name="connsiteX3" fmla="*/ 0 w 7186010"/>
                <a:gd name="connsiteY3" fmla="*/ 1268426 h 1268426"/>
                <a:gd name="connsiteX4" fmla="*/ 0 w 7186010"/>
                <a:gd name="connsiteY4" fmla="*/ 304800 h 1268426"/>
                <a:gd name="connsiteX0" fmla="*/ 0 w 7186010"/>
                <a:gd name="connsiteY0" fmla="*/ 304800 h 1458926"/>
                <a:gd name="connsiteX1" fmla="*/ 7186010 w 7186010"/>
                <a:gd name="connsiteY1" fmla="*/ 0 h 1458926"/>
                <a:gd name="connsiteX2" fmla="*/ 6576410 w 7186010"/>
                <a:gd name="connsiteY2" fmla="*/ 138126 h 1458926"/>
                <a:gd name="connsiteX3" fmla="*/ 0 w 7186010"/>
                <a:gd name="connsiteY3" fmla="*/ 1458926 h 1458926"/>
                <a:gd name="connsiteX4" fmla="*/ 0 w 7186010"/>
                <a:gd name="connsiteY4" fmla="*/ 304800 h 1458926"/>
                <a:gd name="connsiteX0" fmla="*/ 0 w 7186010"/>
                <a:gd name="connsiteY0" fmla="*/ 304800 h 1458926"/>
                <a:gd name="connsiteX1" fmla="*/ 7186010 w 7186010"/>
                <a:gd name="connsiteY1" fmla="*/ 0 h 1458926"/>
                <a:gd name="connsiteX2" fmla="*/ 5966810 w 7186010"/>
                <a:gd name="connsiteY2" fmla="*/ 315926 h 1458926"/>
                <a:gd name="connsiteX3" fmla="*/ 0 w 7186010"/>
                <a:gd name="connsiteY3" fmla="*/ 1458926 h 1458926"/>
                <a:gd name="connsiteX4" fmla="*/ 0 w 7186010"/>
                <a:gd name="connsiteY4" fmla="*/ 304800 h 1458926"/>
                <a:gd name="connsiteX0" fmla="*/ 0 w 5966810"/>
                <a:gd name="connsiteY0" fmla="*/ 0 h 1154126"/>
                <a:gd name="connsiteX1" fmla="*/ 4823810 w 5966810"/>
                <a:gd name="connsiteY1" fmla="*/ 12700 h 1154126"/>
                <a:gd name="connsiteX2" fmla="*/ 5966810 w 5966810"/>
                <a:gd name="connsiteY2" fmla="*/ 11126 h 1154126"/>
                <a:gd name="connsiteX3" fmla="*/ 0 w 5966810"/>
                <a:gd name="connsiteY3" fmla="*/ 1154126 h 1154126"/>
                <a:gd name="connsiteX4" fmla="*/ 0 w 5966810"/>
                <a:gd name="connsiteY4" fmla="*/ 0 h 1154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810" h="1154126">
                  <a:moveTo>
                    <a:pt x="0" y="0"/>
                  </a:moveTo>
                  <a:lnTo>
                    <a:pt x="4823810" y="12700"/>
                  </a:lnTo>
                  <a:lnTo>
                    <a:pt x="5966810" y="11126"/>
                  </a:lnTo>
                  <a:lnTo>
                    <a:pt x="0" y="1154126"/>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9">
              <a:extLst>
                <a:ext uri="{FF2B5EF4-FFF2-40B4-BE49-F238E27FC236}">
                  <a16:creationId xmlns:a16="http://schemas.microsoft.com/office/drawing/2014/main" id="{D75B2378-E6C7-E04A-B0F6-CC1B779EC5B1}"/>
                </a:ext>
              </a:extLst>
            </p:cNvPr>
            <p:cNvSpPr/>
            <p:nvPr/>
          </p:nvSpPr>
          <p:spPr>
            <a:xfrm rot="10800000">
              <a:off x="6781289" y="5953157"/>
              <a:ext cx="5420648" cy="919504"/>
            </a:xfrm>
            <a:custGeom>
              <a:avLst/>
              <a:gdLst>
                <a:gd name="connsiteX0" fmla="*/ 0 w 12202510"/>
                <a:gd name="connsiteY0" fmla="*/ 0 h 620726"/>
                <a:gd name="connsiteX1" fmla="*/ 12202510 w 12202510"/>
                <a:gd name="connsiteY1" fmla="*/ 0 h 620726"/>
                <a:gd name="connsiteX2" fmla="*/ 12202510 w 12202510"/>
                <a:gd name="connsiteY2" fmla="*/ 620726 h 620726"/>
                <a:gd name="connsiteX3" fmla="*/ 0 w 12202510"/>
                <a:gd name="connsiteY3" fmla="*/ 620726 h 620726"/>
                <a:gd name="connsiteX4" fmla="*/ 0 w 12202510"/>
                <a:gd name="connsiteY4" fmla="*/ 0 h 620726"/>
                <a:gd name="connsiteX0" fmla="*/ 12700 w 12215210"/>
                <a:gd name="connsiteY0" fmla="*/ 0 h 1243026"/>
                <a:gd name="connsiteX1" fmla="*/ 12215210 w 12215210"/>
                <a:gd name="connsiteY1" fmla="*/ 0 h 1243026"/>
                <a:gd name="connsiteX2" fmla="*/ 12215210 w 12215210"/>
                <a:gd name="connsiteY2" fmla="*/ 620726 h 1243026"/>
                <a:gd name="connsiteX3" fmla="*/ 0 w 12215210"/>
                <a:gd name="connsiteY3" fmla="*/ 1243026 h 1243026"/>
                <a:gd name="connsiteX4" fmla="*/ 12700 w 12215210"/>
                <a:gd name="connsiteY4" fmla="*/ 0 h 1243026"/>
                <a:gd name="connsiteX0" fmla="*/ 12700 w 12227910"/>
                <a:gd name="connsiteY0" fmla="*/ 0 h 1243026"/>
                <a:gd name="connsiteX1" fmla="*/ 12215210 w 12227910"/>
                <a:gd name="connsiteY1" fmla="*/ 0 h 1243026"/>
                <a:gd name="connsiteX2" fmla="*/ 12227910 w 12227910"/>
                <a:gd name="connsiteY2" fmla="*/ 468326 h 1243026"/>
                <a:gd name="connsiteX3" fmla="*/ 0 w 12227910"/>
                <a:gd name="connsiteY3" fmla="*/ 1243026 h 1243026"/>
                <a:gd name="connsiteX4" fmla="*/ 12700 w 12227910"/>
                <a:gd name="connsiteY4" fmla="*/ 0 h 1243026"/>
                <a:gd name="connsiteX0" fmla="*/ 12700 w 12227910"/>
                <a:gd name="connsiteY0" fmla="*/ 0 h 1090626"/>
                <a:gd name="connsiteX1" fmla="*/ 12215210 w 12227910"/>
                <a:gd name="connsiteY1" fmla="*/ 0 h 1090626"/>
                <a:gd name="connsiteX2" fmla="*/ 12227910 w 12227910"/>
                <a:gd name="connsiteY2" fmla="*/ 468326 h 1090626"/>
                <a:gd name="connsiteX3" fmla="*/ 0 w 12227910"/>
                <a:gd name="connsiteY3" fmla="*/ 1090626 h 1090626"/>
                <a:gd name="connsiteX4" fmla="*/ 12700 w 12227910"/>
                <a:gd name="connsiteY4" fmla="*/ 0 h 1090626"/>
                <a:gd name="connsiteX0" fmla="*/ 0 w 12215210"/>
                <a:gd name="connsiteY0" fmla="*/ 0 h 963626"/>
                <a:gd name="connsiteX1" fmla="*/ 12202510 w 12215210"/>
                <a:gd name="connsiteY1" fmla="*/ 0 h 963626"/>
                <a:gd name="connsiteX2" fmla="*/ 12215210 w 12215210"/>
                <a:gd name="connsiteY2" fmla="*/ 468326 h 963626"/>
                <a:gd name="connsiteX3" fmla="*/ 0 w 12215210"/>
                <a:gd name="connsiteY3" fmla="*/ 963626 h 963626"/>
                <a:gd name="connsiteX4" fmla="*/ 0 w 12215210"/>
                <a:gd name="connsiteY4" fmla="*/ 0 h 963626"/>
                <a:gd name="connsiteX0" fmla="*/ 0 w 12215210"/>
                <a:gd name="connsiteY0" fmla="*/ 0 h 963626"/>
                <a:gd name="connsiteX1" fmla="*/ 12202510 w 12215210"/>
                <a:gd name="connsiteY1" fmla="*/ 0 h 963626"/>
                <a:gd name="connsiteX2" fmla="*/ 12215210 w 12215210"/>
                <a:gd name="connsiteY2" fmla="*/ 430226 h 963626"/>
                <a:gd name="connsiteX3" fmla="*/ 0 w 12215210"/>
                <a:gd name="connsiteY3" fmla="*/ 963626 h 963626"/>
                <a:gd name="connsiteX4" fmla="*/ 0 w 12215210"/>
                <a:gd name="connsiteY4" fmla="*/ 0 h 963626"/>
                <a:gd name="connsiteX0" fmla="*/ 0 w 12215210"/>
                <a:gd name="connsiteY0" fmla="*/ 304800 h 1268426"/>
                <a:gd name="connsiteX1" fmla="*/ 7186010 w 12215210"/>
                <a:gd name="connsiteY1" fmla="*/ 0 h 1268426"/>
                <a:gd name="connsiteX2" fmla="*/ 12215210 w 12215210"/>
                <a:gd name="connsiteY2" fmla="*/ 735026 h 1268426"/>
                <a:gd name="connsiteX3" fmla="*/ 0 w 12215210"/>
                <a:gd name="connsiteY3" fmla="*/ 1268426 h 1268426"/>
                <a:gd name="connsiteX4" fmla="*/ 0 w 12215210"/>
                <a:gd name="connsiteY4" fmla="*/ 304800 h 1268426"/>
                <a:gd name="connsiteX0" fmla="*/ 0 w 7186010"/>
                <a:gd name="connsiteY0" fmla="*/ 304800 h 1268426"/>
                <a:gd name="connsiteX1" fmla="*/ 7186010 w 7186010"/>
                <a:gd name="connsiteY1" fmla="*/ 0 h 1268426"/>
                <a:gd name="connsiteX2" fmla="*/ 6576410 w 7186010"/>
                <a:gd name="connsiteY2" fmla="*/ 138126 h 1268426"/>
                <a:gd name="connsiteX3" fmla="*/ 0 w 7186010"/>
                <a:gd name="connsiteY3" fmla="*/ 1268426 h 1268426"/>
                <a:gd name="connsiteX4" fmla="*/ 0 w 7186010"/>
                <a:gd name="connsiteY4" fmla="*/ 304800 h 1268426"/>
                <a:gd name="connsiteX0" fmla="*/ 0 w 7186010"/>
                <a:gd name="connsiteY0" fmla="*/ 304800 h 1458926"/>
                <a:gd name="connsiteX1" fmla="*/ 7186010 w 7186010"/>
                <a:gd name="connsiteY1" fmla="*/ 0 h 1458926"/>
                <a:gd name="connsiteX2" fmla="*/ 6576410 w 7186010"/>
                <a:gd name="connsiteY2" fmla="*/ 138126 h 1458926"/>
                <a:gd name="connsiteX3" fmla="*/ 0 w 7186010"/>
                <a:gd name="connsiteY3" fmla="*/ 1458926 h 1458926"/>
                <a:gd name="connsiteX4" fmla="*/ 0 w 7186010"/>
                <a:gd name="connsiteY4" fmla="*/ 304800 h 1458926"/>
                <a:gd name="connsiteX0" fmla="*/ 0 w 7186010"/>
                <a:gd name="connsiteY0" fmla="*/ 304800 h 1458926"/>
                <a:gd name="connsiteX1" fmla="*/ 7186010 w 7186010"/>
                <a:gd name="connsiteY1" fmla="*/ 0 h 1458926"/>
                <a:gd name="connsiteX2" fmla="*/ 5966810 w 7186010"/>
                <a:gd name="connsiteY2" fmla="*/ 315926 h 1458926"/>
                <a:gd name="connsiteX3" fmla="*/ 0 w 7186010"/>
                <a:gd name="connsiteY3" fmla="*/ 1458926 h 1458926"/>
                <a:gd name="connsiteX4" fmla="*/ 0 w 7186010"/>
                <a:gd name="connsiteY4" fmla="*/ 304800 h 1458926"/>
                <a:gd name="connsiteX0" fmla="*/ 0 w 5966810"/>
                <a:gd name="connsiteY0" fmla="*/ 0 h 1154126"/>
                <a:gd name="connsiteX1" fmla="*/ 4823810 w 5966810"/>
                <a:gd name="connsiteY1" fmla="*/ 12700 h 1154126"/>
                <a:gd name="connsiteX2" fmla="*/ 5966810 w 5966810"/>
                <a:gd name="connsiteY2" fmla="*/ 11126 h 1154126"/>
                <a:gd name="connsiteX3" fmla="*/ 0 w 5966810"/>
                <a:gd name="connsiteY3" fmla="*/ 1154126 h 1154126"/>
                <a:gd name="connsiteX4" fmla="*/ 0 w 5966810"/>
                <a:gd name="connsiteY4" fmla="*/ 0 h 1154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810" h="1154126">
                  <a:moveTo>
                    <a:pt x="0" y="0"/>
                  </a:moveTo>
                  <a:lnTo>
                    <a:pt x="4823810" y="12700"/>
                  </a:lnTo>
                  <a:lnTo>
                    <a:pt x="5966810" y="11126"/>
                  </a:lnTo>
                  <a:lnTo>
                    <a:pt x="0" y="115412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Rectangle 2">
            <a:extLst>
              <a:ext uri="{FF2B5EF4-FFF2-40B4-BE49-F238E27FC236}">
                <a16:creationId xmlns:a16="http://schemas.microsoft.com/office/drawing/2014/main" id="{9FCF5C50-BE6E-184D-9EA9-1DE1F51EC7D7}"/>
              </a:ext>
            </a:extLst>
          </p:cNvPr>
          <p:cNvSpPr/>
          <p:nvPr/>
        </p:nvSpPr>
        <p:spPr>
          <a:xfrm>
            <a:off x="367526" y="3948340"/>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title" hasCustomPrompt="1"/>
          </p:nvPr>
        </p:nvSpPr>
        <p:spPr>
          <a:xfrm>
            <a:off x="344435" y="1737236"/>
            <a:ext cx="11476979" cy="1967323"/>
          </a:xfrm>
        </p:spPr>
        <p:txBody>
          <a:bodyPr anchor="b" anchorCtr="0">
            <a:normAutofit/>
          </a:bodyPr>
          <a:lstStyle>
            <a:lvl1pPr>
              <a:defRPr sz="4800" b="0" i="0" cap="none" baseline="0">
                <a:solidFill>
                  <a:schemeClr val="bg1"/>
                </a:solidFill>
                <a:effectLst/>
                <a:latin typeface="Arial" panose="020B0604020202020204" pitchFamily="34" charset="0"/>
                <a:ea typeface="Arial" panose="020B0604020202020204" pitchFamily="34" charset="0"/>
                <a:cs typeface="Arial" panose="020B0604020202020204" pitchFamily="34" charset="0"/>
              </a:defRPr>
            </a:lvl1pPr>
          </a:lstStyle>
          <a:p>
            <a:r>
              <a:rPr lang="en-US" dirty="0"/>
              <a:t>PRESENTATION TITLE SLIDE</a:t>
            </a:r>
          </a:p>
        </p:txBody>
      </p:sp>
      <p:sp>
        <p:nvSpPr>
          <p:cNvPr id="7" name="Text Placeholder 6"/>
          <p:cNvSpPr>
            <a:spLocks noGrp="1"/>
          </p:cNvSpPr>
          <p:nvPr>
            <p:ph type="body" sz="quarter" idx="11"/>
          </p:nvPr>
        </p:nvSpPr>
        <p:spPr>
          <a:xfrm>
            <a:off x="367527" y="4199867"/>
            <a:ext cx="8842883" cy="330279"/>
          </a:xfrm>
          <a:prstGeom prst="rect">
            <a:avLst/>
          </a:prstGeom>
        </p:spPr>
        <p:txBody>
          <a:bodyPr>
            <a:noAutofit/>
          </a:bodyPr>
          <a:lstStyle>
            <a:lvl1pPr marL="0" indent="0">
              <a:buFontTx/>
              <a:buNone/>
              <a:defRPr sz="1800" b="0" i="0" cap="all" baseline="0">
                <a:solidFill>
                  <a:schemeClr val="bg1"/>
                </a:solidFill>
                <a:latin typeface="Calibri Light" charset="0"/>
                <a:ea typeface="Calibri Light" charset="0"/>
                <a:cs typeface="Calibri Light" charset="0"/>
              </a:defRPr>
            </a:lvl1pPr>
          </a:lstStyle>
          <a:p>
            <a:pPr lvl="0"/>
            <a:r>
              <a:rPr lang="en-US"/>
              <a:t>Click to edit Master text styles</a:t>
            </a:r>
          </a:p>
        </p:txBody>
      </p:sp>
      <p:sp>
        <p:nvSpPr>
          <p:cNvPr id="9" name="Text Placeholder 8"/>
          <p:cNvSpPr>
            <a:spLocks noGrp="1"/>
          </p:cNvSpPr>
          <p:nvPr>
            <p:ph type="body" sz="quarter" idx="12"/>
          </p:nvPr>
        </p:nvSpPr>
        <p:spPr>
          <a:xfrm>
            <a:off x="367526" y="491781"/>
            <a:ext cx="8842883" cy="435585"/>
          </a:xfrm>
          <a:prstGeom prst="rect">
            <a:avLst/>
          </a:prstGeom>
        </p:spPr>
        <p:txBody>
          <a:bodyPr>
            <a:noAutofit/>
          </a:bodyPr>
          <a:lstStyle>
            <a:lvl1pPr marL="0" indent="0">
              <a:buFontTx/>
              <a:buNone/>
              <a:defRPr sz="2400" b="0" i="0">
                <a:solidFill>
                  <a:schemeClr val="bg1"/>
                </a:solidFill>
                <a:latin typeface="Calibri Light" charset="0"/>
                <a:ea typeface="Calibri Light" charset="0"/>
                <a:cs typeface="Calibri Light" charset="0"/>
              </a:defRPr>
            </a:lvl1pPr>
            <a:lvl2pPr marL="457200" indent="0">
              <a:buFontTx/>
              <a:buNone/>
              <a:defRPr sz="1600" b="0" i="0">
                <a:latin typeface="Encode Sans Normal Medium" charset="0"/>
                <a:ea typeface="Encode Sans Normal Medium" charset="0"/>
                <a:cs typeface="Encode Sans Normal Medium" charset="0"/>
              </a:defRPr>
            </a:lvl2pPr>
            <a:lvl3pPr marL="914400" indent="0">
              <a:buFontTx/>
              <a:buNone/>
              <a:defRPr sz="1600" b="0" i="0">
                <a:latin typeface="Encode Sans Normal Medium" charset="0"/>
                <a:ea typeface="Encode Sans Normal Medium" charset="0"/>
                <a:cs typeface="Encode Sans Normal Medium" charset="0"/>
              </a:defRPr>
            </a:lvl3pPr>
            <a:lvl4pPr marL="1371600" indent="0">
              <a:buFontTx/>
              <a:buNone/>
              <a:defRPr sz="1600" b="0" i="0">
                <a:latin typeface="Encode Sans Normal Medium" charset="0"/>
                <a:ea typeface="Encode Sans Normal Medium" charset="0"/>
                <a:cs typeface="Encode Sans Normal Medium" charset="0"/>
              </a:defRPr>
            </a:lvl4pPr>
            <a:lvl5pPr marL="1828800" indent="0">
              <a:buFontTx/>
              <a:buNone/>
              <a:defRPr sz="1600" b="0" i="0">
                <a:latin typeface="Encode Sans Normal Medium" charset="0"/>
                <a:ea typeface="Encode Sans Normal Medium" charset="0"/>
                <a:cs typeface="Encode Sans Normal Medium" charset="0"/>
              </a:defRPr>
            </a:lvl5pPr>
          </a:lstStyle>
          <a:p>
            <a:pPr lvl="0"/>
            <a:r>
              <a:rPr lang="en-US"/>
              <a:t>Click to edit Master text styles</a:t>
            </a:r>
          </a:p>
        </p:txBody>
      </p:sp>
      <p:sp>
        <p:nvSpPr>
          <p:cNvPr id="2" name="Footer Placeholder 1">
            <a:extLst>
              <a:ext uri="{FF2B5EF4-FFF2-40B4-BE49-F238E27FC236}">
                <a16:creationId xmlns:a16="http://schemas.microsoft.com/office/drawing/2014/main" id="{BEEEA593-83EF-FF4C-A571-8C3DEF4249D3}"/>
              </a:ext>
            </a:extLst>
          </p:cNvPr>
          <p:cNvSpPr>
            <a:spLocks noGrp="1"/>
          </p:cNvSpPr>
          <p:nvPr>
            <p:ph type="ftr" sz="quarter" idx="13"/>
          </p:nvPr>
        </p:nvSpPr>
        <p:spPr>
          <a:xfrm>
            <a:off x="367527" y="6306532"/>
            <a:ext cx="2410752" cy="273050"/>
          </a:xfrm>
        </p:spPr>
        <p:txBody>
          <a:bodyPr/>
          <a:lstStyle>
            <a:lvl1pPr>
              <a:defRPr b="0" i="0">
                <a:latin typeface="Calibri Light" charset="0"/>
                <a:ea typeface="Calibri Light" charset="0"/>
                <a:cs typeface="Calibri Light" charset="0"/>
              </a:defRPr>
            </a:lvl1pPr>
          </a:lstStyle>
          <a:p>
            <a:endParaRPr lang="en-US"/>
          </a:p>
        </p:txBody>
      </p:sp>
      <p:pic>
        <p:nvPicPr>
          <p:cNvPr id="1026" name="Picture 2" descr="C:\Users\aprilmcm\Desktop\UWMedicine_RehabMedicine_blk.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26141" y="6137986"/>
            <a:ext cx="1664963" cy="787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877809"/>
      </p:ext>
    </p:extLst>
  </p:cSld>
  <p:clrMapOvr>
    <a:masterClrMapping/>
  </p:clrMapOvr>
  <p:extLst>
    <p:ext uri="{DCECCB84-F9BA-43D5-87BE-67443E8EF086}">
      <p15:sldGuideLst xmlns:p15="http://schemas.microsoft.com/office/powerpoint/2012/main">
        <p15:guide id="1" orient="horz" pos="19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urple Banner Slide">
    <p:bg>
      <p:bgPr>
        <a:solidFill>
          <a:schemeClr val="bg1"/>
        </a:solid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951F9105-65D5-B04B-AF20-5B62CFABED3E}"/>
              </a:ext>
            </a:extLst>
          </p:cNvPr>
          <p:cNvSpPr/>
          <p:nvPr/>
        </p:nvSpPr>
        <p:spPr>
          <a:xfrm rot="10800000">
            <a:off x="369903" y="-1"/>
            <a:ext cx="11441096" cy="5881564"/>
          </a:xfrm>
          <a:custGeom>
            <a:avLst/>
            <a:gdLst>
              <a:gd name="connsiteX0" fmla="*/ 5203605 w 5203605"/>
              <a:gd name="connsiteY0" fmla="*/ 5881564 h 5881564"/>
              <a:gd name="connsiteX1" fmla="*/ 0 w 5203605"/>
              <a:gd name="connsiteY1" fmla="*/ 5881564 h 5881564"/>
              <a:gd name="connsiteX2" fmla="*/ 0 w 5203605"/>
              <a:gd name="connsiteY2" fmla="*/ 996800 h 5881564"/>
              <a:gd name="connsiteX3" fmla="*/ 5203605 w 5203605"/>
              <a:gd name="connsiteY3" fmla="*/ 0 h 5881564"/>
            </a:gdLst>
            <a:ahLst/>
            <a:cxnLst>
              <a:cxn ang="0">
                <a:pos x="connsiteX0" y="connsiteY0"/>
              </a:cxn>
              <a:cxn ang="0">
                <a:pos x="connsiteX1" y="connsiteY1"/>
              </a:cxn>
              <a:cxn ang="0">
                <a:pos x="connsiteX2" y="connsiteY2"/>
              </a:cxn>
              <a:cxn ang="0">
                <a:pos x="connsiteX3" y="connsiteY3"/>
              </a:cxn>
            </a:cxnLst>
            <a:rect l="l" t="t" r="r" b="b"/>
            <a:pathLst>
              <a:path w="5203605" h="5881564">
                <a:moveTo>
                  <a:pt x="5203605" y="5881564"/>
                </a:moveTo>
                <a:lnTo>
                  <a:pt x="0" y="5881564"/>
                </a:lnTo>
                <a:lnTo>
                  <a:pt x="0" y="996800"/>
                </a:lnTo>
                <a:lnTo>
                  <a:pt x="5203605" y="0"/>
                </a:lnTo>
                <a:close/>
              </a:path>
            </a:pathLst>
          </a:custGeom>
          <a:gradFill>
            <a:gsLst>
              <a:gs pos="33000">
                <a:srgbClr val="35246C">
                  <a:alpha val="82000"/>
                </a:srgbClr>
              </a:gs>
              <a:gs pos="100000">
                <a:srgbClr val="77236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Text Placeholder 13"/>
          <p:cNvSpPr>
            <a:spLocks noGrp="1"/>
          </p:cNvSpPr>
          <p:nvPr>
            <p:ph type="body" sz="quarter" idx="13" hasCustomPrompt="1"/>
          </p:nvPr>
        </p:nvSpPr>
        <p:spPr>
          <a:xfrm>
            <a:off x="743142" y="765667"/>
            <a:ext cx="4395300" cy="557106"/>
          </a:xfrm>
          <a:prstGeom prst="rect">
            <a:avLst/>
          </a:prstGeom>
        </p:spPr>
        <p:txBody>
          <a:bodyPr>
            <a:normAutofit/>
          </a:bodyPr>
          <a:lstStyle>
            <a:lvl1pPr>
              <a:defRPr sz="3600" b="0" i="0" cap="all"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Banner Slide</a:t>
            </a:r>
          </a:p>
        </p:txBody>
      </p:sp>
      <p:sp>
        <p:nvSpPr>
          <p:cNvPr id="18" name="Text Placeholder 17"/>
          <p:cNvSpPr>
            <a:spLocks noGrp="1"/>
          </p:cNvSpPr>
          <p:nvPr>
            <p:ph type="body" sz="quarter" idx="14" hasCustomPrompt="1"/>
          </p:nvPr>
        </p:nvSpPr>
        <p:spPr>
          <a:xfrm>
            <a:off x="776728" y="1902266"/>
            <a:ext cx="4361714" cy="3237905"/>
          </a:xfrm>
          <a:prstGeom prst="rect">
            <a:avLst/>
          </a:prstGeom>
        </p:spPr>
        <p:txBody>
          <a:bodyPr>
            <a:noAutofit/>
          </a:bodyPr>
          <a:lstStyle>
            <a:lvl1pPr marL="228600" marR="0" indent="-228600" algn="l" defTabSz="914400" rtl="0" eaLnBrk="1" fontAlgn="auto" latinLnBrk="0" hangingPunct="1">
              <a:lnSpc>
                <a:spcPts val="3080"/>
              </a:lnSpc>
              <a:spcBef>
                <a:spcPts val="300"/>
              </a:spcBef>
              <a:spcAft>
                <a:spcPts val="300"/>
              </a:spcAft>
              <a:buClrTx/>
              <a:buSzTx/>
              <a:buFont typeface="Arial" charset="0"/>
              <a:buChar char="•"/>
              <a:tabLst>
                <a:tab pos="1247775" algn="l"/>
              </a:tabLst>
              <a:defRPr sz="2400" b="0"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692150" indent="-234950">
              <a:spcBef>
                <a:spcPts val="300"/>
              </a:spcBef>
              <a:spcAft>
                <a:spcPts val="300"/>
              </a:spcAft>
              <a:buFont typeface="Arial" charset="0"/>
              <a:buChar char="•"/>
              <a:tabLst/>
              <a:defRPr sz="2100" b="0"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1092200" indent="-177800">
              <a:spcBef>
                <a:spcPts val="300"/>
              </a:spcBef>
              <a:spcAft>
                <a:spcPts val="300"/>
              </a:spcAft>
              <a:buFont typeface="Arial" charset="0"/>
              <a:buChar char="•"/>
              <a:tabLst/>
              <a:defRPr sz="1800" b="0"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sz="2400" b="0" i="0">
                <a:latin typeface="Open Sans" charset="0"/>
                <a:ea typeface="Open Sans" charset="0"/>
                <a:cs typeface="Open Sans" charset="0"/>
              </a:defRPr>
            </a:lvl4pPr>
            <a:lvl5pPr>
              <a:defRPr sz="2400" b="0" i="0">
                <a:latin typeface="Open Sans" charset="0"/>
                <a:ea typeface="Open Sans" charset="0"/>
                <a:cs typeface="Open Sans" charset="0"/>
              </a:defRPr>
            </a:lvl5pPr>
          </a:lstStyle>
          <a:p>
            <a:pPr lvl="0"/>
            <a:r>
              <a:rPr lang="en-US" dirty="0"/>
              <a:t>Bulleted text</a:t>
            </a:r>
          </a:p>
          <a:p>
            <a:pPr lvl="1"/>
            <a:r>
              <a:rPr lang="en-US" dirty="0"/>
              <a:t>Sub-bulleted text</a:t>
            </a:r>
          </a:p>
          <a:p>
            <a:pPr lvl="2"/>
            <a:r>
              <a:rPr lang="en-US" dirty="0"/>
              <a:t>Sub-sub-bulleted text</a:t>
            </a:r>
          </a:p>
        </p:txBody>
      </p:sp>
      <p:sp>
        <p:nvSpPr>
          <p:cNvPr id="7" name="Rectangle 2">
            <a:extLst>
              <a:ext uri="{FF2B5EF4-FFF2-40B4-BE49-F238E27FC236}">
                <a16:creationId xmlns:a16="http://schemas.microsoft.com/office/drawing/2014/main" id="{9FCF5C50-BE6E-184D-9EA9-1DE1F51EC7D7}"/>
              </a:ext>
            </a:extLst>
          </p:cNvPr>
          <p:cNvSpPr/>
          <p:nvPr/>
        </p:nvSpPr>
        <p:spPr>
          <a:xfrm>
            <a:off x="838200" y="1532077"/>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9BC6FFB1-E28A-4B41-999C-FE4B93DECE3C}"/>
              </a:ext>
            </a:extLst>
          </p:cNvPr>
          <p:cNvSpPr>
            <a:spLocks noGrp="1"/>
          </p:cNvSpPr>
          <p:nvPr>
            <p:ph type="ftr" sz="quarter" idx="15"/>
          </p:nvPr>
        </p:nvSpPr>
        <p:spPr/>
        <p:txBody>
          <a:bodyPr/>
          <a:lstStyle>
            <a:lvl1pPr>
              <a:defRPr b="0" i="0">
                <a:latin typeface="Calibri Light" charset="0"/>
                <a:ea typeface="Calibri Light" charset="0"/>
                <a:cs typeface="Calibri Light" charset="0"/>
              </a:defRPr>
            </a:lvl1pPr>
          </a:lstStyle>
          <a:p>
            <a:endParaRPr lang="en-US"/>
          </a:p>
        </p:txBody>
      </p:sp>
    </p:spTree>
    <p:extLst>
      <p:ext uri="{BB962C8B-B14F-4D97-AF65-F5344CB8AC3E}">
        <p14:creationId xmlns:p14="http://schemas.microsoft.com/office/powerpoint/2010/main" val="762952074"/>
      </p:ext>
    </p:extLst>
  </p:cSld>
  <p:clrMapOvr>
    <a:masterClrMapping/>
  </p:clrMapOvr>
  <p:extLst>
    <p:ext uri="{DCECCB84-F9BA-43D5-87BE-67443E8EF086}">
      <p15:sldGuideLst xmlns:p15="http://schemas.microsoft.com/office/powerpoint/2012/main">
        <p15:guide id="1" pos="52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Purple Banner Slide">
    <p:bg>
      <p:bgPr>
        <a:solidFill>
          <a:schemeClr val="bg1"/>
        </a:solid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951F9105-65D5-B04B-AF20-5B62CFABED3E}"/>
              </a:ext>
            </a:extLst>
          </p:cNvPr>
          <p:cNvSpPr/>
          <p:nvPr/>
        </p:nvSpPr>
        <p:spPr>
          <a:xfrm rot="10800000">
            <a:off x="362099" y="20658"/>
            <a:ext cx="6800701" cy="6025815"/>
          </a:xfrm>
          <a:custGeom>
            <a:avLst/>
            <a:gdLst>
              <a:gd name="connsiteX0" fmla="*/ 5203605 w 5203605"/>
              <a:gd name="connsiteY0" fmla="*/ 5881564 h 5881564"/>
              <a:gd name="connsiteX1" fmla="*/ 0 w 5203605"/>
              <a:gd name="connsiteY1" fmla="*/ 5881564 h 5881564"/>
              <a:gd name="connsiteX2" fmla="*/ 0 w 5203605"/>
              <a:gd name="connsiteY2" fmla="*/ 996800 h 5881564"/>
              <a:gd name="connsiteX3" fmla="*/ 5203605 w 5203605"/>
              <a:gd name="connsiteY3" fmla="*/ 0 h 5881564"/>
            </a:gdLst>
            <a:ahLst/>
            <a:cxnLst>
              <a:cxn ang="0">
                <a:pos x="connsiteX0" y="connsiteY0"/>
              </a:cxn>
              <a:cxn ang="0">
                <a:pos x="connsiteX1" y="connsiteY1"/>
              </a:cxn>
              <a:cxn ang="0">
                <a:pos x="connsiteX2" y="connsiteY2"/>
              </a:cxn>
              <a:cxn ang="0">
                <a:pos x="connsiteX3" y="connsiteY3"/>
              </a:cxn>
            </a:cxnLst>
            <a:rect l="l" t="t" r="r" b="b"/>
            <a:pathLst>
              <a:path w="5203605" h="5881564">
                <a:moveTo>
                  <a:pt x="5203605" y="5881564"/>
                </a:moveTo>
                <a:lnTo>
                  <a:pt x="0" y="5881564"/>
                </a:lnTo>
                <a:lnTo>
                  <a:pt x="0" y="996800"/>
                </a:lnTo>
                <a:lnTo>
                  <a:pt x="5203605" y="0"/>
                </a:lnTo>
                <a:close/>
              </a:path>
            </a:pathLst>
          </a:custGeom>
          <a:gradFill>
            <a:gsLst>
              <a:gs pos="33000">
                <a:srgbClr val="35246C">
                  <a:alpha val="82000"/>
                </a:srgbClr>
              </a:gs>
              <a:gs pos="100000">
                <a:srgbClr val="77236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Text Placeholder 13"/>
          <p:cNvSpPr>
            <a:spLocks noGrp="1"/>
          </p:cNvSpPr>
          <p:nvPr>
            <p:ph type="body" sz="quarter" idx="13"/>
          </p:nvPr>
        </p:nvSpPr>
        <p:spPr>
          <a:xfrm>
            <a:off x="685800" y="2834942"/>
            <a:ext cx="6477000" cy="775977"/>
          </a:xfrm>
          <a:prstGeom prst="rect">
            <a:avLst/>
          </a:prstGeom>
        </p:spPr>
        <p:txBody>
          <a:bodyPr>
            <a:normAutofit/>
          </a:bodyPr>
          <a:lstStyle>
            <a:lvl1pPr algn="l">
              <a:buNone/>
              <a:defRPr sz="3600" b="0" i="0" cap="none"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edit Master text styles</a:t>
            </a:r>
          </a:p>
        </p:txBody>
      </p:sp>
      <p:sp>
        <p:nvSpPr>
          <p:cNvPr id="7" name="Rectangle 2">
            <a:extLst>
              <a:ext uri="{FF2B5EF4-FFF2-40B4-BE49-F238E27FC236}">
                <a16:creationId xmlns:a16="http://schemas.microsoft.com/office/drawing/2014/main" id="{9FCF5C50-BE6E-184D-9EA9-1DE1F51EC7D7}"/>
              </a:ext>
            </a:extLst>
          </p:cNvPr>
          <p:cNvSpPr/>
          <p:nvPr/>
        </p:nvSpPr>
        <p:spPr>
          <a:xfrm>
            <a:off x="761615" y="3733800"/>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9BC6FFB1-E28A-4B41-999C-FE4B93DECE3C}"/>
              </a:ext>
            </a:extLst>
          </p:cNvPr>
          <p:cNvSpPr>
            <a:spLocks noGrp="1"/>
          </p:cNvSpPr>
          <p:nvPr>
            <p:ph type="ftr" sz="quarter" idx="15"/>
          </p:nvPr>
        </p:nvSpPr>
        <p:spPr/>
        <p:txBody>
          <a:bodyPr/>
          <a:lstStyle>
            <a:lvl1pPr>
              <a:defRPr b="0" i="0">
                <a:latin typeface="Calibri Light" charset="0"/>
                <a:ea typeface="Calibri Light" charset="0"/>
                <a:cs typeface="Calibri Light" charset="0"/>
              </a:defRPr>
            </a:lvl1pPr>
          </a:lstStyle>
          <a:p>
            <a:endParaRPr lang="en-US"/>
          </a:p>
        </p:txBody>
      </p:sp>
    </p:spTree>
    <p:extLst>
      <p:ext uri="{BB962C8B-B14F-4D97-AF65-F5344CB8AC3E}">
        <p14:creationId xmlns:p14="http://schemas.microsoft.com/office/powerpoint/2010/main" val="3595237959"/>
      </p:ext>
    </p:extLst>
  </p:cSld>
  <p:clrMapOvr>
    <a:masterClrMapping/>
  </p:clrMapOvr>
  <p:extLst>
    <p:ext uri="{DCECCB84-F9BA-43D5-87BE-67443E8EF086}">
      <p15:sldGuideLst xmlns:p15="http://schemas.microsoft.com/office/powerpoint/2012/main">
        <p15:guide id="1" pos="52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Gray Banner Slide">
    <p:bg>
      <p:bgPr>
        <a:solidFill>
          <a:schemeClr val="bg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951F9105-65D5-B04B-AF20-5B62CFABED3E}"/>
              </a:ext>
            </a:extLst>
          </p:cNvPr>
          <p:cNvSpPr/>
          <p:nvPr/>
        </p:nvSpPr>
        <p:spPr>
          <a:xfrm rot="10800000">
            <a:off x="385143" y="-2"/>
            <a:ext cx="5203605" cy="5881564"/>
          </a:xfrm>
          <a:custGeom>
            <a:avLst/>
            <a:gdLst>
              <a:gd name="connsiteX0" fmla="*/ 5203605 w 5203605"/>
              <a:gd name="connsiteY0" fmla="*/ 5881564 h 5881564"/>
              <a:gd name="connsiteX1" fmla="*/ 0 w 5203605"/>
              <a:gd name="connsiteY1" fmla="*/ 5881564 h 5881564"/>
              <a:gd name="connsiteX2" fmla="*/ 0 w 5203605"/>
              <a:gd name="connsiteY2" fmla="*/ 996800 h 5881564"/>
              <a:gd name="connsiteX3" fmla="*/ 5203605 w 5203605"/>
              <a:gd name="connsiteY3" fmla="*/ 0 h 5881564"/>
            </a:gdLst>
            <a:ahLst/>
            <a:cxnLst>
              <a:cxn ang="0">
                <a:pos x="connsiteX0" y="connsiteY0"/>
              </a:cxn>
              <a:cxn ang="0">
                <a:pos x="connsiteX1" y="connsiteY1"/>
              </a:cxn>
              <a:cxn ang="0">
                <a:pos x="connsiteX2" y="connsiteY2"/>
              </a:cxn>
              <a:cxn ang="0">
                <a:pos x="connsiteX3" y="connsiteY3"/>
              </a:cxn>
            </a:cxnLst>
            <a:rect l="l" t="t" r="r" b="b"/>
            <a:pathLst>
              <a:path w="5203605" h="5881564">
                <a:moveTo>
                  <a:pt x="5203605" y="5881564"/>
                </a:moveTo>
                <a:lnTo>
                  <a:pt x="0" y="5881564"/>
                </a:lnTo>
                <a:lnTo>
                  <a:pt x="0" y="996800"/>
                </a:lnTo>
                <a:lnTo>
                  <a:pt x="5203605" y="0"/>
                </a:lnTo>
                <a:close/>
              </a:path>
            </a:pathLst>
          </a:cu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Text Placeholder 13"/>
          <p:cNvSpPr>
            <a:spLocks noGrp="1"/>
          </p:cNvSpPr>
          <p:nvPr>
            <p:ph type="body" sz="quarter" idx="13" hasCustomPrompt="1"/>
          </p:nvPr>
        </p:nvSpPr>
        <p:spPr>
          <a:xfrm>
            <a:off x="743142" y="765667"/>
            <a:ext cx="4395300" cy="557106"/>
          </a:xfrm>
          <a:prstGeom prst="rect">
            <a:avLst/>
          </a:prstGeom>
        </p:spPr>
        <p:txBody>
          <a:bodyPr>
            <a:normAutofit/>
          </a:bodyPr>
          <a:lstStyle>
            <a:lvl1pPr>
              <a:defRPr sz="3600" b="0" i="0" cap="all" baseline="0">
                <a:solidFill>
                  <a:schemeClr val="bg1"/>
                </a:solidFill>
                <a:latin typeface="Calibri Light" charset="0"/>
                <a:ea typeface="Calibri Light" charset="0"/>
                <a:cs typeface="Calibri Light" charset="0"/>
              </a:defRPr>
            </a:lvl1pPr>
          </a:lstStyle>
          <a:p>
            <a:pPr lvl="0"/>
            <a:r>
              <a:rPr lang="en-US" dirty="0"/>
              <a:t>Banner Slide</a:t>
            </a:r>
          </a:p>
        </p:txBody>
      </p:sp>
      <p:sp>
        <p:nvSpPr>
          <p:cNvPr id="18" name="Text Placeholder 17"/>
          <p:cNvSpPr>
            <a:spLocks noGrp="1"/>
          </p:cNvSpPr>
          <p:nvPr>
            <p:ph type="body" sz="quarter" idx="14" hasCustomPrompt="1"/>
          </p:nvPr>
        </p:nvSpPr>
        <p:spPr>
          <a:xfrm>
            <a:off x="776728" y="1902266"/>
            <a:ext cx="4361714" cy="3237905"/>
          </a:xfrm>
          <a:prstGeom prst="rect">
            <a:avLst/>
          </a:prstGeom>
        </p:spPr>
        <p:txBody>
          <a:bodyPr>
            <a:noAutofit/>
          </a:bodyPr>
          <a:lstStyle>
            <a:lvl1pPr marL="228600" marR="0" indent="-228600" algn="l" defTabSz="914400" rtl="0" eaLnBrk="1" fontAlgn="auto" latinLnBrk="0" hangingPunct="1">
              <a:lnSpc>
                <a:spcPts val="3080"/>
              </a:lnSpc>
              <a:spcBef>
                <a:spcPts val="300"/>
              </a:spcBef>
              <a:spcAft>
                <a:spcPts val="300"/>
              </a:spcAft>
              <a:buClrTx/>
              <a:buSzTx/>
              <a:buFont typeface="Arial" charset="0"/>
              <a:buChar char="•"/>
              <a:tabLst>
                <a:tab pos="1247775" algn="l"/>
              </a:tabLst>
              <a:defRPr sz="2400" b="0" i="0">
                <a:solidFill>
                  <a:schemeClr val="bg1"/>
                </a:solidFill>
                <a:latin typeface="Calibri Light" charset="0"/>
                <a:ea typeface="Calibri Light" charset="0"/>
                <a:cs typeface="Calibri Light" charset="0"/>
              </a:defRPr>
            </a:lvl1pPr>
            <a:lvl2pPr marL="692150" indent="-234950">
              <a:spcBef>
                <a:spcPts val="300"/>
              </a:spcBef>
              <a:spcAft>
                <a:spcPts val="300"/>
              </a:spcAft>
              <a:buFont typeface="Arial" charset="0"/>
              <a:buChar char="•"/>
              <a:tabLst/>
              <a:defRPr sz="2100" b="0" i="0">
                <a:solidFill>
                  <a:schemeClr val="bg1"/>
                </a:solidFill>
                <a:latin typeface="Calibri Light" charset="0"/>
                <a:ea typeface="Calibri Light" charset="0"/>
                <a:cs typeface="Calibri Light" charset="0"/>
              </a:defRPr>
            </a:lvl2pPr>
            <a:lvl3pPr marL="1092200" indent="-177800">
              <a:spcBef>
                <a:spcPts val="300"/>
              </a:spcBef>
              <a:spcAft>
                <a:spcPts val="300"/>
              </a:spcAft>
              <a:buFont typeface="Arial" charset="0"/>
              <a:buChar char="•"/>
              <a:tabLst/>
              <a:defRPr sz="1800" b="0" i="0">
                <a:solidFill>
                  <a:schemeClr val="bg1"/>
                </a:solidFill>
                <a:latin typeface="Calibri Light" charset="0"/>
                <a:ea typeface="Calibri Light" charset="0"/>
                <a:cs typeface="Calibri Light" charset="0"/>
              </a:defRPr>
            </a:lvl3pPr>
            <a:lvl4pPr>
              <a:defRPr sz="2400" b="0" i="0">
                <a:latin typeface="Open Sans" charset="0"/>
                <a:ea typeface="Open Sans" charset="0"/>
                <a:cs typeface="Open Sans" charset="0"/>
              </a:defRPr>
            </a:lvl4pPr>
            <a:lvl5pPr>
              <a:defRPr sz="2400" b="0" i="0">
                <a:latin typeface="Open Sans" charset="0"/>
                <a:ea typeface="Open Sans" charset="0"/>
                <a:cs typeface="Open Sans" charset="0"/>
              </a:defRPr>
            </a:lvl5pPr>
          </a:lstStyle>
          <a:p>
            <a:pPr lvl="0"/>
            <a:r>
              <a:rPr lang="en-US" dirty="0"/>
              <a:t>Bulleted text</a:t>
            </a:r>
          </a:p>
          <a:p>
            <a:pPr lvl="1"/>
            <a:r>
              <a:rPr lang="en-US" dirty="0"/>
              <a:t>Sub-bulleted text</a:t>
            </a:r>
          </a:p>
          <a:p>
            <a:pPr lvl="2"/>
            <a:r>
              <a:rPr lang="en-US" dirty="0"/>
              <a:t>Sub-sub-bulleted text</a:t>
            </a:r>
          </a:p>
        </p:txBody>
      </p:sp>
      <p:sp>
        <p:nvSpPr>
          <p:cNvPr id="7" name="Rectangle 2">
            <a:extLst>
              <a:ext uri="{FF2B5EF4-FFF2-40B4-BE49-F238E27FC236}">
                <a16:creationId xmlns:a16="http://schemas.microsoft.com/office/drawing/2014/main" id="{9FCF5C50-BE6E-184D-9EA9-1DE1F51EC7D7}"/>
              </a:ext>
            </a:extLst>
          </p:cNvPr>
          <p:cNvSpPr/>
          <p:nvPr/>
        </p:nvSpPr>
        <p:spPr>
          <a:xfrm>
            <a:off x="838200" y="1532077"/>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D95301F1-938C-2F4A-AB2B-78CF193F88FD}"/>
              </a:ext>
            </a:extLst>
          </p:cNvPr>
          <p:cNvSpPr>
            <a:spLocks noGrp="1"/>
          </p:cNvSpPr>
          <p:nvPr>
            <p:ph type="ftr" sz="quarter" idx="15"/>
          </p:nvPr>
        </p:nvSpPr>
        <p:spPr/>
        <p:txBody>
          <a:bodyPr/>
          <a:lstStyle>
            <a:lvl1pPr>
              <a:defRPr b="0" i="0">
                <a:latin typeface="Calibri Light" charset="0"/>
                <a:ea typeface="Calibri Light" charset="0"/>
                <a:cs typeface="Calibri Light" charset="0"/>
              </a:defRPr>
            </a:lvl1pPr>
          </a:lstStyle>
          <a:p>
            <a:endParaRPr lang="en-US"/>
          </a:p>
        </p:txBody>
      </p:sp>
    </p:spTree>
    <p:extLst>
      <p:ext uri="{BB962C8B-B14F-4D97-AF65-F5344CB8AC3E}">
        <p14:creationId xmlns:p14="http://schemas.microsoft.com/office/powerpoint/2010/main" val="3675650356"/>
      </p:ext>
    </p:extLst>
  </p:cSld>
  <p:clrMapOvr>
    <a:masterClrMapping/>
  </p:clrMapOvr>
  <p:extLst>
    <p:ext uri="{DCECCB84-F9BA-43D5-87BE-67443E8EF086}">
      <p15:sldGuideLst xmlns:p15="http://schemas.microsoft.com/office/powerpoint/2012/main">
        <p15:guide id="1" pos="52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White Banner Slide">
    <p:bg>
      <p:bgPr>
        <a:solidFill>
          <a:schemeClr val="bg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FD25944-D44D-0841-9090-26E86A981E35}"/>
              </a:ext>
            </a:extLst>
          </p:cNvPr>
          <p:cNvSpPr/>
          <p:nvPr/>
        </p:nvSpPr>
        <p:spPr>
          <a:xfrm rot="10800000">
            <a:off x="385143" y="-2"/>
            <a:ext cx="5203605" cy="5881564"/>
          </a:xfrm>
          <a:custGeom>
            <a:avLst/>
            <a:gdLst>
              <a:gd name="connsiteX0" fmla="*/ 5203605 w 5203605"/>
              <a:gd name="connsiteY0" fmla="*/ 5881564 h 5881564"/>
              <a:gd name="connsiteX1" fmla="*/ 0 w 5203605"/>
              <a:gd name="connsiteY1" fmla="*/ 5881564 h 5881564"/>
              <a:gd name="connsiteX2" fmla="*/ 0 w 5203605"/>
              <a:gd name="connsiteY2" fmla="*/ 996800 h 5881564"/>
              <a:gd name="connsiteX3" fmla="*/ 5203605 w 5203605"/>
              <a:gd name="connsiteY3" fmla="*/ 0 h 5881564"/>
            </a:gdLst>
            <a:ahLst/>
            <a:cxnLst>
              <a:cxn ang="0">
                <a:pos x="connsiteX0" y="connsiteY0"/>
              </a:cxn>
              <a:cxn ang="0">
                <a:pos x="connsiteX1" y="connsiteY1"/>
              </a:cxn>
              <a:cxn ang="0">
                <a:pos x="connsiteX2" y="connsiteY2"/>
              </a:cxn>
              <a:cxn ang="0">
                <a:pos x="connsiteX3" y="connsiteY3"/>
              </a:cxn>
            </a:cxnLst>
            <a:rect l="l" t="t" r="r" b="b"/>
            <a:pathLst>
              <a:path w="5203605" h="5881564">
                <a:moveTo>
                  <a:pt x="5203605" y="5881564"/>
                </a:moveTo>
                <a:lnTo>
                  <a:pt x="0" y="5881564"/>
                </a:lnTo>
                <a:lnTo>
                  <a:pt x="0" y="996800"/>
                </a:lnTo>
                <a:lnTo>
                  <a:pt x="5203605" y="0"/>
                </a:ln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Text Placeholder 13"/>
          <p:cNvSpPr>
            <a:spLocks noGrp="1"/>
          </p:cNvSpPr>
          <p:nvPr>
            <p:ph type="body" sz="quarter" idx="13" hasCustomPrompt="1"/>
          </p:nvPr>
        </p:nvSpPr>
        <p:spPr>
          <a:xfrm>
            <a:off x="743142" y="765667"/>
            <a:ext cx="4387208" cy="557106"/>
          </a:xfrm>
          <a:prstGeom prst="rect">
            <a:avLst/>
          </a:prstGeom>
        </p:spPr>
        <p:txBody>
          <a:bodyPr>
            <a:normAutofit/>
          </a:bodyPr>
          <a:lstStyle>
            <a:lvl1pPr>
              <a:defRPr sz="3600" b="0" i="0" cap="all" baseline="0">
                <a:solidFill>
                  <a:srgbClr val="2E2161"/>
                </a:solidFill>
                <a:latin typeface="Calibri Light" charset="0"/>
                <a:ea typeface="Calibri Light" charset="0"/>
                <a:cs typeface="Calibri Light" charset="0"/>
              </a:defRPr>
            </a:lvl1pPr>
          </a:lstStyle>
          <a:p>
            <a:pPr lvl="0"/>
            <a:r>
              <a:rPr lang="en-US" dirty="0"/>
              <a:t>Banner Slide</a:t>
            </a:r>
          </a:p>
        </p:txBody>
      </p:sp>
      <p:sp>
        <p:nvSpPr>
          <p:cNvPr id="18" name="Text Placeholder 17"/>
          <p:cNvSpPr>
            <a:spLocks noGrp="1"/>
          </p:cNvSpPr>
          <p:nvPr>
            <p:ph type="body" sz="quarter" idx="14" hasCustomPrompt="1"/>
          </p:nvPr>
        </p:nvSpPr>
        <p:spPr>
          <a:xfrm>
            <a:off x="776728" y="1902266"/>
            <a:ext cx="4353622" cy="3237905"/>
          </a:xfrm>
          <a:prstGeom prst="rect">
            <a:avLst/>
          </a:prstGeom>
        </p:spPr>
        <p:txBody>
          <a:bodyPr>
            <a:noAutofit/>
          </a:bodyPr>
          <a:lstStyle>
            <a:lvl1pPr marL="173038" marR="0" indent="-173038" algn="l" defTabSz="914400" rtl="0" eaLnBrk="1" fontAlgn="auto" latinLnBrk="0" hangingPunct="1">
              <a:lnSpc>
                <a:spcPts val="3080"/>
              </a:lnSpc>
              <a:spcBef>
                <a:spcPts val="300"/>
              </a:spcBef>
              <a:spcAft>
                <a:spcPts val="300"/>
              </a:spcAft>
              <a:buClrTx/>
              <a:buSzTx/>
              <a:buFont typeface="Arial" charset="0"/>
              <a:buChar char="•"/>
              <a:tabLst>
                <a:tab pos="1247775" algn="l"/>
              </a:tabLst>
              <a:defRPr sz="2400" b="0" i="0">
                <a:solidFill>
                  <a:srgbClr val="333D47"/>
                </a:solidFill>
                <a:latin typeface="Calibri Light" charset="0"/>
                <a:ea typeface="Calibri Light" charset="0"/>
                <a:cs typeface="Calibri Light" charset="0"/>
              </a:defRPr>
            </a:lvl1pPr>
            <a:lvl2pPr marL="631825" indent="-174625">
              <a:spcBef>
                <a:spcPts val="300"/>
              </a:spcBef>
              <a:spcAft>
                <a:spcPts val="300"/>
              </a:spcAft>
              <a:buFont typeface="Arial" charset="0"/>
              <a:buChar char="•"/>
              <a:tabLst/>
              <a:defRPr sz="2100" b="0" i="0" baseline="0">
                <a:latin typeface="Calibri Light" charset="0"/>
                <a:ea typeface="Calibri Light" charset="0"/>
                <a:cs typeface="Calibri Light" charset="0"/>
              </a:defRPr>
            </a:lvl2pPr>
            <a:lvl3pPr marL="1089025" indent="-174625">
              <a:spcBef>
                <a:spcPts val="300"/>
              </a:spcBef>
              <a:spcAft>
                <a:spcPts val="300"/>
              </a:spcAft>
              <a:buFont typeface="Arial" charset="0"/>
              <a:buChar char="•"/>
              <a:tabLst/>
              <a:defRPr sz="1800" b="0" i="0">
                <a:latin typeface="Calibri Light" charset="0"/>
                <a:ea typeface="Calibri Light" charset="0"/>
                <a:cs typeface="Calibri Light" charset="0"/>
              </a:defRPr>
            </a:lvl3pPr>
            <a:lvl4pPr>
              <a:defRPr sz="2400" b="0" i="0">
                <a:latin typeface="Open Sans" charset="0"/>
                <a:ea typeface="Open Sans" charset="0"/>
                <a:cs typeface="Open Sans" charset="0"/>
              </a:defRPr>
            </a:lvl4pPr>
            <a:lvl5pPr>
              <a:defRPr sz="2400" b="0" i="0">
                <a:latin typeface="Open Sans" charset="0"/>
                <a:ea typeface="Open Sans" charset="0"/>
                <a:cs typeface="Open Sans" charset="0"/>
              </a:defRPr>
            </a:lvl5pPr>
          </a:lstStyle>
          <a:p>
            <a:pPr lvl="0"/>
            <a:r>
              <a:rPr lang="en-US" dirty="0"/>
              <a:t>Bulleted text</a:t>
            </a:r>
          </a:p>
          <a:p>
            <a:pPr lvl="1"/>
            <a:r>
              <a:rPr lang="en-US" dirty="0"/>
              <a:t>Sub-bulleted text</a:t>
            </a:r>
          </a:p>
          <a:p>
            <a:pPr lvl="2"/>
            <a:r>
              <a:rPr lang="en-US" dirty="0"/>
              <a:t>Sub-sub-bulleted text</a:t>
            </a:r>
          </a:p>
        </p:txBody>
      </p:sp>
      <p:sp>
        <p:nvSpPr>
          <p:cNvPr id="7" name="Rectangle 2">
            <a:extLst>
              <a:ext uri="{FF2B5EF4-FFF2-40B4-BE49-F238E27FC236}">
                <a16:creationId xmlns:a16="http://schemas.microsoft.com/office/drawing/2014/main" id="{9FCF5C50-BE6E-184D-9EA9-1DE1F51EC7D7}"/>
              </a:ext>
            </a:extLst>
          </p:cNvPr>
          <p:cNvSpPr/>
          <p:nvPr/>
        </p:nvSpPr>
        <p:spPr>
          <a:xfrm>
            <a:off x="838200" y="1532077"/>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71D7FF05-613D-5845-B871-CEF3C4FD6E60}"/>
              </a:ext>
            </a:extLst>
          </p:cNvPr>
          <p:cNvSpPr>
            <a:spLocks noGrp="1"/>
          </p:cNvSpPr>
          <p:nvPr>
            <p:ph type="ftr" sz="quarter" idx="15"/>
          </p:nvPr>
        </p:nvSpPr>
        <p:spPr/>
        <p:txBody>
          <a:bodyPr/>
          <a:lstStyle>
            <a:lvl1pPr>
              <a:defRPr b="0" i="0">
                <a:latin typeface="Calibri Light" charset="0"/>
                <a:ea typeface="Calibri Light" charset="0"/>
                <a:cs typeface="Calibri Light" charset="0"/>
              </a:defRPr>
            </a:lvl1pPr>
          </a:lstStyle>
          <a:p>
            <a:endParaRPr lang="en-US"/>
          </a:p>
        </p:txBody>
      </p:sp>
    </p:spTree>
    <p:extLst>
      <p:ext uri="{BB962C8B-B14F-4D97-AF65-F5344CB8AC3E}">
        <p14:creationId xmlns:p14="http://schemas.microsoft.com/office/powerpoint/2010/main" val="502388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x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62986-A3B8-934D-8A8B-50FDCE26EA69}"/>
              </a:ext>
            </a:extLst>
          </p:cNvPr>
          <p:cNvSpPr>
            <a:spLocks noGrp="1"/>
          </p:cNvSpPr>
          <p:nvPr>
            <p:ph type="title" hasCustomPrompt="1"/>
          </p:nvPr>
        </p:nvSpPr>
        <p:spPr/>
        <p:txBody>
          <a:bodyPr/>
          <a:lstStyle/>
          <a:p>
            <a:r>
              <a:rPr lang="en-US" dirty="0"/>
              <a:t>Text Slide </a:t>
            </a:r>
          </a:p>
        </p:txBody>
      </p:sp>
      <p:sp>
        <p:nvSpPr>
          <p:cNvPr id="11" name="Text Placeholder 10"/>
          <p:cNvSpPr>
            <a:spLocks noGrp="1"/>
          </p:cNvSpPr>
          <p:nvPr>
            <p:ph type="body" sz="quarter" idx="13" hasCustomPrompt="1"/>
          </p:nvPr>
        </p:nvSpPr>
        <p:spPr>
          <a:xfrm>
            <a:off x="364389" y="2918467"/>
            <a:ext cx="11416278" cy="3304780"/>
          </a:xfrm>
          <a:prstGeom prst="rect">
            <a:avLst/>
          </a:prstGeom>
          <a:solidFill>
            <a:schemeClr val="bg1"/>
          </a:solidFill>
        </p:spPr>
        <p:txBody>
          <a:bodyPr>
            <a:noAutofit/>
          </a:bodyPr>
          <a:lstStyle>
            <a:lvl1pPr>
              <a:defRPr sz="2400" b="0" i="0">
                <a:solidFill>
                  <a:srgbClr val="333D47"/>
                </a:solidFill>
                <a:effectLst/>
                <a:latin typeface="Calibri Light" charset="0"/>
                <a:ea typeface="Calibri Light" charset="0"/>
                <a:cs typeface="Calibri Light" charset="0"/>
              </a:defRPr>
            </a:lvl1pPr>
            <a:lvl2pPr>
              <a:defRPr sz="2400" b="0" i="0">
                <a:latin typeface="Open Sans" charset="0"/>
                <a:ea typeface="Open Sans" charset="0"/>
                <a:cs typeface="Open Sans" charset="0"/>
              </a:defRPr>
            </a:lvl2pPr>
            <a:lvl3pPr>
              <a:defRPr sz="2400" b="0" i="0">
                <a:latin typeface="Open Sans" charset="0"/>
                <a:ea typeface="Open Sans" charset="0"/>
                <a:cs typeface="Open Sans" charset="0"/>
              </a:defRPr>
            </a:lvl3pPr>
            <a:lvl4pPr>
              <a:defRPr sz="2400" b="0" i="0">
                <a:latin typeface="Open Sans" charset="0"/>
                <a:ea typeface="Open Sans" charset="0"/>
                <a:cs typeface="Open Sans" charset="0"/>
              </a:defRPr>
            </a:lvl4pPr>
            <a:lvl5pPr>
              <a:defRPr sz="2400" b="0" i="0">
                <a:latin typeface="Open Sans" charset="0"/>
                <a:ea typeface="Open Sans" charset="0"/>
                <a:cs typeface="Open Sans" charset="0"/>
              </a:defRPr>
            </a:lvl5pPr>
          </a:lstStyle>
          <a:p>
            <a:pPr lvl="0"/>
            <a:r>
              <a:rPr lang="en-US" dirty="0"/>
              <a:t>Body text goes here</a:t>
            </a:r>
          </a:p>
        </p:txBody>
      </p:sp>
      <p:sp>
        <p:nvSpPr>
          <p:cNvPr id="17" name="Rectangle 16">
            <a:extLst>
              <a:ext uri="{FF2B5EF4-FFF2-40B4-BE49-F238E27FC236}">
                <a16:creationId xmlns:a16="http://schemas.microsoft.com/office/drawing/2014/main" id="{098C4377-3F3A-AA45-8985-7AA39054DF2F}"/>
              </a:ext>
            </a:extLst>
          </p:cNvPr>
          <p:cNvSpPr/>
          <p:nvPr/>
        </p:nvSpPr>
        <p:spPr>
          <a:xfrm rot="10800000">
            <a:off x="-30480" y="0"/>
            <a:ext cx="12252960" cy="91440"/>
          </a:xfrm>
          <a:prstGeom prst="rect">
            <a:avLst/>
          </a:prstGeom>
          <a:gradFill>
            <a:gsLst>
              <a:gs pos="33000">
                <a:srgbClr val="35246C"/>
              </a:gs>
              <a:gs pos="100000">
                <a:srgbClr val="77236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2">
            <a:extLst>
              <a:ext uri="{FF2B5EF4-FFF2-40B4-BE49-F238E27FC236}">
                <a16:creationId xmlns:a16="http://schemas.microsoft.com/office/drawing/2014/main" id="{9FCF5C50-BE6E-184D-9EA9-1DE1F51EC7D7}"/>
              </a:ext>
            </a:extLst>
          </p:cNvPr>
          <p:cNvSpPr/>
          <p:nvPr/>
        </p:nvSpPr>
        <p:spPr>
          <a:xfrm>
            <a:off x="457200" y="1532077"/>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ooter Placeholder 2">
            <a:extLst>
              <a:ext uri="{FF2B5EF4-FFF2-40B4-BE49-F238E27FC236}">
                <a16:creationId xmlns:a16="http://schemas.microsoft.com/office/drawing/2014/main" id="{07277195-73EF-4D47-8E6F-BD4F62B5D87B}"/>
              </a:ext>
            </a:extLst>
          </p:cNvPr>
          <p:cNvSpPr>
            <a:spLocks noGrp="1"/>
          </p:cNvSpPr>
          <p:nvPr>
            <p:ph type="ftr" sz="quarter" idx="16"/>
          </p:nvPr>
        </p:nvSpPr>
        <p:spPr/>
        <p:txBody>
          <a:bodyPr/>
          <a:lstStyle>
            <a:lvl1pPr>
              <a:defRPr b="0" i="0">
                <a:latin typeface="Calibri Light" charset="0"/>
                <a:ea typeface="Calibri Light" charset="0"/>
                <a:cs typeface="Calibri Light" charset="0"/>
              </a:defRPr>
            </a:lvl1pPr>
          </a:lstStyle>
          <a:p>
            <a:endParaRPr lang="en-US"/>
          </a:p>
        </p:txBody>
      </p:sp>
      <p:sp>
        <p:nvSpPr>
          <p:cNvPr id="13" name="Text Placeholder 12">
            <a:extLst>
              <a:ext uri="{FF2B5EF4-FFF2-40B4-BE49-F238E27FC236}">
                <a16:creationId xmlns:a16="http://schemas.microsoft.com/office/drawing/2014/main" id="{284410E3-9057-234E-AA12-BD0FC19BCBE0}"/>
              </a:ext>
            </a:extLst>
          </p:cNvPr>
          <p:cNvSpPr>
            <a:spLocks noGrp="1"/>
          </p:cNvSpPr>
          <p:nvPr>
            <p:ph type="body" sz="quarter" idx="17" hasCustomPrompt="1"/>
          </p:nvPr>
        </p:nvSpPr>
        <p:spPr>
          <a:xfrm>
            <a:off x="364389" y="1919288"/>
            <a:ext cx="11416277" cy="790575"/>
          </a:xfrm>
        </p:spPr>
        <p:txBody>
          <a:bodyPr>
            <a:noAutofit/>
          </a:bodyPr>
          <a:lstStyle>
            <a:lvl1pPr algn="l">
              <a:lnSpc>
                <a:spcPts val="3120"/>
              </a:lnSpc>
              <a:tabLst>
                <a:tab pos="1247775" algn="l"/>
              </a:tabLst>
              <a:defRPr sz="2400" b="0" i="0">
                <a:latin typeface="Calibri Light" charset="0"/>
              </a:defRPr>
            </a:lvl1pPr>
          </a:lstStyle>
          <a:p>
            <a:pPr lvl="0"/>
            <a:r>
              <a:rPr lang="en-US" dirty="0"/>
              <a:t>This is a longer sub header for the slide. If it does not run into two lines, please adjust the body text below to equal the spacing as shown. </a:t>
            </a:r>
          </a:p>
        </p:txBody>
      </p:sp>
    </p:spTree>
    <p:extLst>
      <p:ext uri="{BB962C8B-B14F-4D97-AF65-F5344CB8AC3E}">
        <p14:creationId xmlns:p14="http://schemas.microsoft.com/office/powerpoint/2010/main" val="2035472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ex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62986-A3B8-934D-8A8B-50FDCE26EA69}"/>
              </a:ext>
            </a:extLst>
          </p:cNvPr>
          <p:cNvSpPr>
            <a:spLocks noGrp="1"/>
          </p:cNvSpPr>
          <p:nvPr>
            <p:ph type="title" hasCustomPrompt="1"/>
          </p:nvPr>
        </p:nvSpPr>
        <p:spPr/>
        <p:txBody>
          <a:bodyPr>
            <a:normAutofit/>
          </a:bodyPr>
          <a:lstStyle>
            <a:lvl1pPr algn="l">
              <a:defRPr sz="4000" b="1">
                <a:latin typeface="Arial" panose="020B0604020202020204" pitchFamily="34" charset="0"/>
                <a:cs typeface="Arial" panose="020B0604020202020204" pitchFamily="34" charset="0"/>
              </a:defRPr>
            </a:lvl1pPr>
          </a:lstStyle>
          <a:p>
            <a:r>
              <a:rPr lang="en-US" dirty="0"/>
              <a:t>Text Slide </a:t>
            </a:r>
          </a:p>
        </p:txBody>
      </p:sp>
      <p:sp>
        <p:nvSpPr>
          <p:cNvPr id="11" name="Text Placeholder 10"/>
          <p:cNvSpPr>
            <a:spLocks noGrp="1"/>
          </p:cNvSpPr>
          <p:nvPr>
            <p:ph type="body" sz="quarter" idx="13" hasCustomPrompt="1"/>
          </p:nvPr>
        </p:nvSpPr>
        <p:spPr>
          <a:xfrm>
            <a:off x="364389" y="1832608"/>
            <a:ext cx="11416278" cy="4390639"/>
          </a:xfrm>
          <a:prstGeom prst="rect">
            <a:avLst/>
          </a:prstGeom>
          <a:solidFill>
            <a:schemeClr val="bg1"/>
          </a:solidFill>
        </p:spPr>
        <p:txBody>
          <a:bodyPr>
            <a:noAutofit/>
          </a:bodyPr>
          <a:lstStyle>
            <a:lvl1pPr>
              <a:defRPr sz="2800" b="0" i="0">
                <a:solidFill>
                  <a:srgbClr val="333D47"/>
                </a:solidFill>
                <a:effectLst/>
                <a:latin typeface="Arial" panose="020B0604020202020204" pitchFamily="34" charset="0"/>
                <a:ea typeface="Arial" panose="020B0604020202020204" pitchFamily="34" charset="0"/>
                <a:cs typeface="Arial" panose="020B0604020202020204" pitchFamily="34" charset="0"/>
              </a:defRPr>
            </a:lvl1pPr>
            <a:lvl2pPr>
              <a:buFontTx/>
              <a:buChar char="–"/>
              <a:defRPr sz="2400" b="0" i="0">
                <a:latin typeface="Open Sans" charset="0"/>
                <a:ea typeface="Open Sans" charset="0"/>
                <a:cs typeface="Open Sans" charset="0"/>
              </a:defRPr>
            </a:lvl2pPr>
            <a:lvl3pPr>
              <a:buFontTx/>
              <a:buChar char="∙"/>
              <a:defRPr sz="2400" b="0" i="0">
                <a:latin typeface="Open Sans" charset="0"/>
                <a:ea typeface="Open Sans" charset="0"/>
                <a:cs typeface="Open Sans" charset="0"/>
              </a:defRPr>
            </a:lvl3pPr>
            <a:lvl4pPr>
              <a:defRPr sz="2400" b="0" i="0">
                <a:latin typeface="Open Sans" charset="0"/>
                <a:ea typeface="Open Sans" charset="0"/>
                <a:cs typeface="Open Sans" charset="0"/>
              </a:defRPr>
            </a:lvl4pPr>
            <a:lvl5pPr>
              <a:defRPr sz="2400" b="0" i="0">
                <a:latin typeface="Open Sans" charset="0"/>
                <a:ea typeface="Open Sans" charset="0"/>
                <a:cs typeface="Open Sans" charset="0"/>
              </a:defRPr>
            </a:lvl5pPr>
          </a:lstStyle>
          <a:p>
            <a:pPr lvl="0"/>
            <a:r>
              <a:rPr lang="en-US" dirty="0"/>
              <a:t>Body text goes here</a:t>
            </a:r>
          </a:p>
          <a:p>
            <a:pPr lvl="1"/>
            <a:r>
              <a:rPr lang="en-US" dirty="0" err="1"/>
              <a:t>Nedt</a:t>
            </a:r>
            <a:endParaRPr lang="en-US" dirty="0"/>
          </a:p>
          <a:p>
            <a:pPr lvl="2"/>
            <a:r>
              <a:rPr lang="en-US" dirty="0"/>
              <a:t>next</a:t>
            </a:r>
          </a:p>
        </p:txBody>
      </p:sp>
      <p:sp>
        <p:nvSpPr>
          <p:cNvPr id="17" name="Rectangle 16">
            <a:extLst>
              <a:ext uri="{FF2B5EF4-FFF2-40B4-BE49-F238E27FC236}">
                <a16:creationId xmlns:a16="http://schemas.microsoft.com/office/drawing/2014/main" id="{098C4377-3F3A-AA45-8985-7AA39054DF2F}"/>
              </a:ext>
            </a:extLst>
          </p:cNvPr>
          <p:cNvSpPr/>
          <p:nvPr/>
        </p:nvSpPr>
        <p:spPr>
          <a:xfrm rot="10800000">
            <a:off x="-30480" y="0"/>
            <a:ext cx="12252960" cy="91440"/>
          </a:xfrm>
          <a:prstGeom prst="rect">
            <a:avLst/>
          </a:prstGeom>
          <a:gradFill>
            <a:gsLst>
              <a:gs pos="33000">
                <a:srgbClr val="35246C"/>
              </a:gs>
              <a:gs pos="100000">
                <a:srgbClr val="77236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2">
            <a:extLst>
              <a:ext uri="{FF2B5EF4-FFF2-40B4-BE49-F238E27FC236}">
                <a16:creationId xmlns:a16="http://schemas.microsoft.com/office/drawing/2014/main" id="{9FCF5C50-BE6E-184D-9EA9-1DE1F51EC7D7}"/>
              </a:ext>
            </a:extLst>
          </p:cNvPr>
          <p:cNvSpPr/>
          <p:nvPr/>
        </p:nvSpPr>
        <p:spPr>
          <a:xfrm>
            <a:off x="457200" y="1532077"/>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ooter Placeholder 2">
            <a:extLst>
              <a:ext uri="{FF2B5EF4-FFF2-40B4-BE49-F238E27FC236}">
                <a16:creationId xmlns:a16="http://schemas.microsoft.com/office/drawing/2014/main" id="{07277195-73EF-4D47-8E6F-BD4F62B5D87B}"/>
              </a:ext>
            </a:extLst>
          </p:cNvPr>
          <p:cNvSpPr>
            <a:spLocks noGrp="1"/>
          </p:cNvSpPr>
          <p:nvPr>
            <p:ph type="ftr" sz="quarter" idx="16"/>
          </p:nvPr>
        </p:nvSpPr>
        <p:spPr/>
        <p:txBody>
          <a:bodyPr/>
          <a:lstStyle>
            <a:lvl1pPr>
              <a:defRPr b="0" i="0">
                <a:latin typeface="Calibri Light" charset="0"/>
                <a:ea typeface="Calibri Light" charset="0"/>
                <a:cs typeface="Calibri Light" charset="0"/>
              </a:defRPr>
            </a:lvl1pPr>
          </a:lstStyle>
          <a:p>
            <a:endParaRPr lang="en-US"/>
          </a:p>
        </p:txBody>
      </p:sp>
    </p:spTree>
    <p:extLst>
      <p:ext uri="{BB962C8B-B14F-4D97-AF65-F5344CB8AC3E}">
        <p14:creationId xmlns:p14="http://schemas.microsoft.com/office/powerpoint/2010/main" val="1913009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onut Chart P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544F5BB-131B-BC47-85A2-7AF786579D81}"/>
              </a:ext>
            </a:extLst>
          </p:cNvPr>
          <p:cNvSpPr txBox="1">
            <a:spLocks/>
          </p:cNvSpPr>
          <p:nvPr/>
        </p:nvSpPr>
        <p:spPr>
          <a:xfrm>
            <a:off x="548994" y="1437861"/>
            <a:ext cx="5639348" cy="784338"/>
          </a:xfrm>
          <a:prstGeom prst="rect">
            <a:avLst/>
          </a:prstGeom>
        </p:spPr>
        <p:txBody>
          <a:bodyPr vert="horz" wrap="non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tabLst>
                <a:tab pos="1247775" algn="l"/>
              </a:tabLst>
            </a:pPr>
            <a:endParaRPr lang="en-US" b="0" i="0" dirty="0">
              <a:solidFill>
                <a:srgbClr val="474747"/>
              </a:solidFill>
              <a:latin typeface="Calibri Light" charset="0"/>
            </a:endParaRPr>
          </a:p>
        </p:txBody>
      </p:sp>
      <p:cxnSp>
        <p:nvCxnSpPr>
          <p:cNvPr id="10" name="Straight Connector 9">
            <a:extLst>
              <a:ext uri="{FF2B5EF4-FFF2-40B4-BE49-F238E27FC236}">
                <a16:creationId xmlns:a16="http://schemas.microsoft.com/office/drawing/2014/main" id="{A132769F-46B4-7E42-B14E-84F6D120597B}"/>
              </a:ext>
            </a:extLst>
          </p:cNvPr>
          <p:cNvCxnSpPr/>
          <p:nvPr/>
        </p:nvCxnSpPr>
        <p:spPr>
          <a:xfrm>
            <a:off x="460214" y="4326635"/>
            <a:ext cx="4182621"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11" name="Picture 10" descr="AngleBackground_gold_RGB.png">
            <a:extLst>
              <a:ext uri="{FF2B5EF4-FFF2-40B4-BE49-F238E27FC236}">
                <a16:creationId xmlns:a16="http://schemas.microsoft.com/office/drawing/2014/main" id="{47676B41-8F82-9E48-A09C-150105BCB01D}"/>
              </a:ext>
            </a:extLst>
          </p:cNvPr>
          <p:cNvPicPr>
            <a:picLocks noChangeAspect="1"/>
          </p:cNvPicPr>
          <p:nvPr/>
        </p:nvPicPr>
        <p:blipFill rotWithShape="1">
          <a:blip r:embed="rId2" cstate="print">
            <a:duotone>
              <a:prstClr val="black"/>
              <a:srgbClr val="33006F">
                <a:tint val="45000"/>
                <a:satMod val="400000"/>
              </a:srgbClr>
            </a:duotone>
            <a:extLst>
              <a:ext uri="{28A0092B-C50C-407E-A947-70E740481C1C}">
                <a14:useLocalDpi xmlns:a14="http://schemas.microsoft.com/office/drawing/2010/main"/>
              </a:ext>
            </a:extLst>
          </a:blip>
          <a:srcRect l="34490" t="60754" b="10780"/>
          <a:stretch/>
        </p:blipFill>
        <p:spPr>
          <a:xfrm>
            <a:off x="477970" y="3419961"/>
            <a:ext cx="4182621" cy="102997"/>
          </a:xfrm>
          <a:prstGeom prst="rect">
            <a:avLst/>
          </a:prstGeom>
        </p:spPr>
      </p:pic>
      <p:sp>
        <p:nvSpPr>
          <p:cNvPr id="7" name="Text Placeholder 6"/>
          <p:cNvSpPr>
            <a:spLocks noGrp="1"/>
          </p:cNvSpPr>
          <p:nvPr>
            <p:ph type="body" sz="quarter" idx="15" hasCustomPrompt="1"/>
          </p:nvPr>
        </p:nvSpPr>
        <p:spPr>
          <a:xfrm>
            <a:off x="380312" y="2869552"/>
            <a:ext cx="4423700" cy="789283"/>
          </a:xfrm>
          <a:prstGeom prst="rect">
            <a:avLst/>
          </a:prstGeom>
        </p:spPr>
        <p:txBody>
          <a:bodyPr>
            <a:normAutofit/>
          </a:bodyPr>
          <a:lstStyle>
            <a:lvl1pPr>
              <a:defRPr sz="2000" b="0" i="0">
                <a:latin typeface="Calibri Light" charset="0"/>
                <a:ea typeface="Calibri Light" charset="0"/>
                <a:cs typeface="Calibri Light" charset="0"/>
              </a:defRPr>
            </a:lvl1pPr>
          </a:lstStyle>
          <a:p>
            <a:pPr lvl="0"/>
            <a:r>
              <a:rPr lang="en-US" dirty="0"/>
              <a:t>Key Data Point:</a:t>
            </a:r>
          </a:p>
        </p:txBody>
      </p:sp>
      <p:sp>
        <p:nvSpPr>
          <p:cNvPr id="13" name="Text Placeholder 12"/>
          <p:cNvSpPr>
            <a:spLocks noGrp="1"/>
          </p:cNvSpPr>
          <p:nvPr>
            <p:ph type="body" sz="quarter" idx="16" hasCustomPrompt="1"/>
          </p:nvPr>
        </p:nvSpPr>
        <p:spPr>
          <a:xfrm>
            <a:off x="366274" y="3794712"/>
            <a:ext cx="4437737" cy="531923"/>
          </a:xfrm>
          <a:prstGeom prst="rect">
            <a:avLst/>
          </a:prstGeom>
        </p:spPr>
        <p:txBody>
          <a:bodyPr>
            <a:normAutofit/>
          </a:bodyPr>
          <a:lstStyle>
            <a:lvl1pPr>
              <a:defRPr sz="4800" b="0" i="0">
                <a:latin typeface="Calibri Light" charset="0"/>
                <a:ea typeface="Calibri Light" charset="0"/>
                <a:cs typeface="Calibri Light" charset="0"/>
              </a:defRPr>
            </a:lvl1pPr>
          </a:lstStyle>
          <a:p>
            <a:pPr lvl="0"/>
            <a:r>
              <a:rPr lang="en-US" dirty="0"/>
              <a:t>0.0%</a:t>
            </a:r>
          </a:p>
        </p:txBody>
      </p:sp>
      <p:sp>
        <p:nvSpPr>
          <p:cNvPr id="19" name="Text Placeholder 18"/>
          <p:cNvSpPr>
            <a:spLocks noGrp="1"/>
          </p:cNvSpPr>
          <p:nvPr>
            <p:ph type="body" sz="quarter" idx="17" hasCustomPrompt="1"/>
          </p:nvPr>
        </p:nvSpPr>
        <p:spPr>
          <a:xfrm>
            <a:off x="380312" y="4288656"/>
            <a:ext cx="4423700" cy="498317"/>
          </a:xfrm>
          <a:prstGeom prst="rect">
            <a:avLst/>
          </a:prstGeom>
        </p:spPr>
        <p:txBody>
          <a:bodyPr>
            <a:normAutofit/>
          </a:bodyPr>
          <a:lstStyle>
            <a:lvl1pPr>
              <a:defRPr sz="1200" b="0" i="0" cap="all" baseline="0">
                <a:latin typeface="Calibri Light" charset="0"/>
                <a:ea typeface="Calibri Light" charset="0"/>
                <a:cs typeface="Calibri Light" charset="0"/>
              </a:defRPr>
            </a:lvl1pPr>
          </a:lstStyle>
          <a:p>
            <a:pPr lvl="0"/>
            <a:r>
              <a:rPr lang="en-US" dirty="0"/>
              <a:t>Data period:</a:t>
            </a:r>
          </a:p>
        </p:txBody>
      </p:sp>
      <p:sp>
        <p:nvSpPr>
          <p:cNvPr id="23" name="Rectangle 22">
            <a:extLst>
              <a:ext uri="{FF2B5EF4-FFF2-40B4-BE49-F238E27FC236}">
                <a16:creationId xmlns:a16="http://schemas.microsoft.com/office/drawing/2014/main" id="{098C4377-3F3A-AA45-8985-7AA39054DF2F}"/>
              </a:ext>
            </a:extLst>
          </p:cNvPr>
          <p:cNvSpPr/>
          <p:nvPr/>
        </p:nvSpPr>
        <p:spPr>
          <a:xfrm rot="10800000">
            <a:off x="-30480" y="0"/>
            <a:ext cx="12252960" cy="91440"/>
          </a:xfrm>
          <a:prstGeom prst="rect">
            <a:avLst/>
          </a:prstGeom>
          <a:gradFill>
            <a:gsLst>
              <a:gs pos="33000">
                <a:srgbClr val="35246C"/>
              </a:gs>
              <a:gs pos="100000">
                <a:srgbClr val="77236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38E83C42-59F1-8F4C-A6EA-33CAF95E549E}"/>
              </a:ext>
            </a:extLst>
          </p:cNvPr>
          <p:cNvSpPr>
            <a:spLocks noGrp="1"/>
          </p:cNvSpPr>
          <p:nvPr>
            <p:ph type="ftr" sz="quarter" idx="18"/>
          </p:nvPr>
        </p:nvSpPr>
        <p:spPr/>
        <p:txBody>
          <a:bodyPr/>
          <a:lstStyle>
            <a:lvl1pPr>
              <a:defRPr b="0" i="0">
                <a:latin typeface="Calibri Light" charset="0"/>
                <a:ea typeface="Calibri Light" charset="0"/>
                <a:cs typeface="Calibri Light" charset="0"/>
              </a:defRPr>
            </a:lvl1pPr>
          </a:lstStyle>
          <a:p>
            <a:endParaRPr lang="en-US"/>
          </a:p>
        </p:txBody>
      </p:sp>
      <p:sp>
        <p:nvSpPr>
          <p:cNvPr id="14" name="Title 3">
            <a:extLst>
              <a:ext uri="{FF2B5EF4-FFF2-40B4-BE49-F238E27FC236}">
                <a16:creationId xmlns:a16="http://schemas.microsoft.com/office/drawing/2014/main" id="{214C4636-75C6-EF43-A217-78277A34F949}"/>
              </a:ext>
            </a:extLst>
          </p:cNvPr>
          <p:cNvSpPr>
            <a:spLocks noGrp="1"/>
          </p:cNvSpPr>
          <p:nvPr>
            <p:ph type="title" hasCustomPrompt="1"/>
          </p:nvPr>
        </p:nvSpPr>
        <p:spPr>
          <a:xfrm>
            <a:off x="364389" y="741933"/>
            <a:ext cx="11416278" cy="375667"/>
          </a:xfrm>
        </p:spPr>
        <p:txBody>
          <a:bodyPr>
            <a:normAutofit/>
          </a:bodyPr>
          <a:lstStyle>
            <a:lvl1pPr>
              <a:defRPr sz="2800" b="0" i="0">
                <a:latin typeface="Calibri Light" charset="0"/>
              </a:defRPr>
            </a:lvl1pPr>
          </a:lstStyle>
          <a:p>
            <a:r>
              <a:rPr lang="en-US" dirty="0"/>
              <a:t>Pie Chart Title</a:t>
            </a:r>
          </a:p>
        </p:txBody>
      </p:sp>
      <p:sp>
        <p:nvSpPr>
          <p:cNvPr id="15" name="Rectangle 2">
            <a:extLst>
              <a:ext uri="{FF2B5EF4-FFF2-40B4-BE49-F238E27FC236}">
                <a16:creationId xmlns:a16="http://schemas.microsoft.com/office/drawing/2014/main" id="{95E304A8-25FF-2B43-9EA3-B009C89F1606}"/>
              </a:ext>
            </a:extLst>
          </p:cNvPr>
          <p:cNvSpPr/>
          <p:nvPr/>
        </p:nvSpPr>
        <p:spPr>
          <a:xfrm>
            <a:off x="457200" y="1352391"/>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44732177"/>
      </p:ext>
    </p:extLst>
  </p:cSld>
  <p:clrMapOvr>
    <a:masterClrMapping/>
  </p:clrMapOvr>
  <p:extLst>
    <p:ext uri="{DCECCB84-F9BA-43D5-87BE-67443E8EF086}">
      <p15:sldGuideLst xmlns:p15="http://schemas.microsoft.com/office/powerpoint/2012/main">
        <p15:guide id="1" pos="288">
          <p15:clr>
            <a:srgbClr val="FBAE40"/>
          </p15:clr>
        </p15:guide>
        <p15:guide id="2" pos="3384">
          <p15:clr>
            <a:srgbClr val="FBAE40"/>
          </p15:clr>
        </p15:guide>
        <p15:guide id="3" pos="5976">
          <p15:clr>
            <a:srgbClr val="FBAE40"/>
          </p15:clr>
        </p15:guide>
        <p15:guide id="4" orient="horz" pos="624">
          <p15:clr>
            <a:srgbClr val="FBAE40"/>
          </p15:clr>
        </p15:guide>
        <p15:guide id="5" pos="6240">
          <p15:clr>
            <a:srgbClr val="FBAE40"/>
          </p15:clr>
        </p15:guide>
        <p15:guide id="6" orient="horz" pos="3240">
          <p15:clr>
            <a:srgbClr val="FBAE40"/>
          </p15:clr>
        </p15:guide>
        <p15:guide id="7" orient="horz" pos="367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ar Chart Pag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544F5BB-131B-BC47-85A2-7AF786579D81}"/>
              </a:ext>
            </a:extLst>
          </p:cNvPr>
          <p:cNvSpPr txBox="1">
            <a:spLocks/>
          </p:cNvSpPr>
          <p:nvPr/>
        </p:nvSpPr>
        <p:spPr>
          <a:xfrm>
            <a:off x="548994" y="1437861"/>
            <a:ext cx="5639348" cy="784338"/>
          </a:xfrm>
          <a:prstGeom prst="rect">
            <a:avLst/>
          </a:prstGeom>
        </p:spPr>
        <p:txBody>
          <a:bodyPr vert="horz" wrap="non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tabLst>
                <a:tab pos="1247775" algn="l"/>
              </a:tabLst>
            </a:pPr>
            <a:endParaRPr lang="en-US" b="0" i="0" dirty="0">
              <a:solidFill>
                <a:srgbClr val="474747"/>
              </a:solidFill>
              <a:latin typeface="Calibri Light" charset="0"/>
            </a:endParaRPr>
          </a:p>
        </p:txBody>
      </p:sp>
      <p:sp>
        <p:nvSpPr>
          <p:cNvPr id="26" name="Text Placeholder 25"/>
          <p:cNvSpPr>
            <a:spLocks noGrp="1"/>
          </p:cNvSpPr>
          <p:nvPr>
            <p:ph type="body" sz="quarter" idx="16" hasCustomPrompt="1"/>
          </p:nvPr>
        </p:nvSpPr>
        <p:spPr>
          <a:xfrm>
            <a:off x="360661" y="1563330"/>
            <a:ext cx="11410161" cy="533400"/>
          </a:xfrm>
          <a:prstGeom prst="rect">
            <a:avLst/>
          </a:prstGeom>
        </p:spPr>
        <p:txBody>
          <a:bodyPr>
            <a:noAutofit/>
          </a:bodyPr>
          <a:lstStyle>
            <a:lvl1pPr>
              <a:defRPr sz="2000" b="0" i="0">
                <a:solidFill>
                  <a:srgbClr val="333D47"/>
                </a:solidFill>
                <a:latin typeface="Calibri Light" charset="0"/>
                <a:ea typeface="Calibri Light" charset="0"/>
                <a:cs typeface="Calibri Light" charset="0"/>
              </a:defRPr>
            </a:lvl1pPr>
          </a:lstStyle>
          <a:p>
            <a:pPr lvl="0"/>
            <a:r>
              <a:rPr lang="en-US" dirty="0"/>
              <a:t>Optional sub text can go here</a:t>
            </a:r>
          </a:p>
        </p:txBody>
      </p:sp>
      <p:sp>
        <p:nvSpPr>
          <p:cNvPr id="28" name="Text Placeholder 27"/>
          <p:cNvSpPr>
            <a:spLocks noGrp="1"/>
          </p:cNvSpPr>
          <p:nvPr>
            <p:ph type="body" sz="quarter" idx="17" hasCustomPrompt="1"/>
          </p:nvPr>
        </p:nvSpPr>
        <p:spPr>
          <a:xfrm>
            <a:off x="8921334" y="5776111"/>
            <a:ext cx="2788312" cy="442665"/>
          </a:xfrm>
          <a:prstGeom prst="rect">
            <a:avLst/>
          </a:prstGeom>
        </p:spPr>
        <p:txBody>
          <a:bodyPr>
            <a:noAutofit/>
          </a:bodyPr>
          <a:lstStyle>
            <a:lvl1pPr>
              <a:defRPr sz="1200" b="0" i="0" cap="all" baseline="0">
                <a:latin typeface="Calibri Light" charset="0"/>
                <a:ea typeface="Calibri Light" charset="0"/>
                <a:cs typeface="Calibri Light" charset="0"/>
              </a:defRPr>
            </a:lvl1pPr>
          </a:lstStyle>
          <a:p>
            <a:pPr lvl="0"/>
            <a:r>
              <a:rPr lang="en-US" dirty="0"/>
              <a:t>Data period:</a:t>
            </a:r>
          </a:p>
        </p:txBody>
      </p:sp>
      <p:sp>
        <p:nvSpPr>
          <p:cNvPr id="29" name="Rectangle 28">
            <a:extLst>
              <a:ext uri="{FF2B5EF4-FFF2-40B4-BE49-F238E27FC236}">
                <a16:creationId xmlns:a16="http://schemas.microsoft.com/office/drawing/2014/main" id="{098C4377-3F3A-AA45-8985-7AA39054DF2F}"/>
              </a:ext>
            </a:extLst>
          </p:cNvPr>
          <p:cNvSpPr/>
          <p:nvPr/>
        </p:nvSpPr>
        <p:spPr>
          <a:xfrm rot="10800000">
            <a:off x="-30480" y="0"/>
            <a:ext cx="12252960" cy="91440"/>
          </a:xfrm>
          <a:prstGeom prst="rect">
            <a:avLst/>
          </a:prstGeom>
          <a:gradFill>
            <a:gsLst>
              <a:gs pos="33000">
                <a:srgbClr val="35246C"/>
              </a:gs>
              <a:gs pos="100000">
                <a:srgbClr val="77236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2">
            <a:extLst>
              <a:ext uri="{FF2B5EF4-FFF2-40B4-BE49-F238E27FC236}">
                <a16:creationId xmlns:a16="http://schemas.microsoft.com/office/drawing/2014/main" id="{9FCF5C50-BE6E-184D-9EA9-1DE1F51EC7D7}"/>
              </a:ext>
            </a:extLst>
          </p:cNvPr>
          <p:cNvSpPr/>
          <p:nvPr/>
        </p:nvSpPr>
        <p:spPr>
          <a:xfrm>
            <a:off x="457200" y="1352391"/>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EF152F69-F994-844D-90D5-39EB0C1A676B}"/>
              </a:ext>
            </a:extLst>
          </p:cNvPr>
          <p:cNvSpPr>
            <a:spLocks noGrp="1"/>
          </p:cNvSpPr>
          <p:nvPr>
            <p:ph type="ftr" sz="quarter" idx="18"/>
          </p:nvPr>
        </p:nvSpPr>
        <p:spPr/>
        <p:txBody>
          <a:bodyPr/>
          <a:lstStyle>
            <a:lvl1pPr>
              <a:defRPr b="0" i="0">
                <a:latin typeface="Calibri Light" charset="0"/>
                <a:ea typeface="Calibri Light" charset="0"/>
                <a:cs typeface="Calibri Light" charset="0"/>
              </a:defRPr>
            </a:lvl1pPr>
          </a:lstStyle>
          <a:p>
            <a:endParaRPr lang="en-US"/>
          </a:p>
        </p:txBody>
      </p:sp>
      <p:sp>
        <p:nvSpPr>
          <p:cNvPr id="4" name="Title 3">
            <a:extLst>
              <a:ext uri="{FF2B5EF4-FFF2-40B4-BE49-F238E27FC236}">
                <a16:creationId xmlns:a16="http://schemas.microsoft.com/office/drawing/2014/main" id="{EDBE3270-7FAD-6B48-8B75-2B5CE7734192}"/>
              </a:ext>
            </a:extLst>
          </p:cNvPr>
          <p:cNvSpPr>
            <a:spLocks noGrp="1"/>
          </p:cNvSpPr>
          <p:nvPr>
            <p:ph type="title" hasCustomPrompt="1"/>
          </p:nvPr>
        </p:nvSpPr>
        <p:spPr>
          <a:xfrm>
            <a:off x="364389" y="741933"/>
            <a:ext cx="11416278" cy="375667"/>
          </a:xfrm>
        </p:spPr>
        <p:txBody>
          <a:bodyPr>
            <a:normAutofit/>
          </a:bodyPr>
          <a:lstStyle>
            <a:lvl1pPr>
              <a:defRPr sz="2800" b="0" i="0">
                <a:latin typeface="Calibri Light" charset="0"/>
              </a:defRPr>
            </a:lvl1pPr>
          </a:lstStyle>
          <a:p>
            <a:r>
              <a:rPr lang="en-US" dirty="0"/>
              <a:t>Bar Chart Title</a:t>
            </a:r>
          </a:p>
        </p:txBody>
      </p:sp>
    </p:spTree>
    <p:extLst>
      <p:ext uri="{BB962C8B-B14F-4D97-AF65-F5344CB8AC3E}">
        <p14:creationId xmlns:p14="http://schemas.microsoft.com/office/powerpoint/2010/main" val="2680967721"/>
      </p:ext>
    </p:extLst>
  </p:cSld>
  <p:clrMapOvr>
    <a:masterClrMapping/>
  </p:clrMapOvr>
  <p:extLst>
    <p:ext uri="{DCECCB84-F9BA-43D5-87BE-67443E8EF086}">
      <p15:sldGuideLst xmlns:p15="http://schemas.microsoft.com/office/powerpoint/2012/main">
        <p15:guide id="1" pos="288">
          <p15:clr>
            <a:srgbClr val="FBAE40"/>
          </p15:clr>
        </p15:guide>
        <p15:guide id="2" orient="horz" pos="86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xt with Picture - White">
    <p:spTree>
      <p:nvGrpSpPr>
        <p:cNvPr id="1" name=""/>
        <p:cNvGrpSpPr/>
        <p:nvPr/>
      </p:nvGrpSpPr>
      <p:grpSpPr>
        <a:xfrm>
          <a:off x="0" y="0"/>
          <a:ext cx="0" cy="0"/>
          <a:chOff x="0" y="0"/>
          <a:chExt cx="0" cy="0"/>
        </a:xfrm>
      </p:grpSpPr>
      <p:sp>
        <p:nvSpPr>
          <p:cNvPr id="28" name="Picture Placeholder 27"/>
          <p:cNvSpPr>
            <a:spLocks noGrp="1"/>
          </p:cNvSpPr>
          <p:nvPr>
            <p:ph type="pic" sz="quarter" idx="15"/>
          </p:nvPr>
        </p:nvSpPr>
        <p:spPr>
          <a:xfrm>
            <a:off x="6737350" y="571500"/>
            <a:ext cx="5454650" cy="5676900"/>
          </a:xfrm>
          <a:prstGeom prst="rect">
            <a:avLst/>
          </a:prstGeom>
          <a:solidFill>
            <a:schemeClr val="bg1">
              <a:lumMod val="95000"/>
            </a:schemeClr>
          </a:solidFill>
          <a:effectLst>
            <a:outerShdw blurRad="177800" sx="99000" sy="99000" algn="ctr" rotWithShape="0">
              <a:schemeClr val="tx1">
                <a:alpha val="25000"/>
              </a:schemeClr>
            </a:outerShdw>
          </a:effectLst>
        </p:spPr>
        <p:txBody>
          <a:bodyPr anchor="ctr" anchorCtr="0"/>
          <a:lstStyle>
            <a:lvl1pPr marL="228600" indent="0" algn="ctr">
              <a:buNone/>
              <a:defRPr>
                <a:solidFill>
                  <a:schemeClr val="bg2">
                    <a:lumMod val="90000"/>
                  </a:schemeClr>
                </a:solidFill>
              </a:defRPr>
            </a:lvl1pPr>
          </a:lstStyle>
          <a:p>
            <a:r>
              <a:rPr lang="en-US"/>
              <a:t>Click icon to add picture</a:t>
            </a:r>
            <a:endParaRPr lang="en-US" dirty="0"/>
          </a:p>
        </p:txBody>
      </p:sp>
      <p:sp>
        <p:nvSpPr>
          <p:cNvPr id="5" name="Title 1">
            <a:extLst>
              <a:ext uri="{FF2B5EF4-FFF2-40B4-BE49-F238E27FC236}">
                <a16:creationId xmlns:a16="http://schemas.microsoft.com/office/drawing/2014/main" id="{6544F5BB-131B-BC47-85A2-7AF786579D81}"/>
              </a:ext>
            </a:extLst>
          </p:cNvPr>
          <p:cNvSpPr txBox="1">
            <a:spLocks/>
          </p:cNvSpPr>
          <p:nvPr/>
        </p:nvSpPr>
        <p:spPr>
          <a:xfrm>
            <a:off x="548994" y="1437861"/>
            <a:ext cx="5639348" cy="784338"/>
          </a:xfrm>
          <a:prstGeom prst="rect">
            <a:avLst/>
          </a:prstGeom>
        </p:spPr>
        <p:txBody>
          <a:bodyPr vert="horz" wrap="non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tabLst>
                <a:tab pos="1247775" algn="l"/>
              </a:tabLst>
            </a:pPr>
            <a:endParaRPr lang="en-US" b="0" i="0" dirty="0">
              <a:solidFill>
                <a:srgbClr val="474747"/>
              </a:solidFill>
              <a:latin typeface="Calibri Light" charset="0"/>
            </a:endParaRPr>
          </a:p>
        </p:txBody>
      </p:sp>
      <p:sp>
        <p:nvSpPr>
          <p:cNvPr id="8" name="Rectangle 2">
            <a:extLst>
              <a:ext uri="{FF2B5EF4-FFF2-40B4-BE49-F238E27FC236}">
                <a16:creationId xmlns:a16="http://schemas.microsoft.com/office/drawing/2014/main" id="{1649A38A-B4E4-3D4A-B1B3-756795080968}"/>
              </a:ext>
            </a:extLst>
          </p:cNvPr>
          <p:cNvSpPr/>
          <p:nvPr/>
        </p:nvSpPr>
        <p:spPr>
          <a:xfrm>
            <a:off x="460093" y="2076348"/>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2"/>
          <p:cNvSpPr>
            <a:spLocks noGrp="1"/>
          </p:cNvSpPr>
          <p:nvPr>
            <p:ph type="title" hasCustomPrompt="1"/>
          </p:nvPr>
        </p:nvSpPr>
        <p:spPr>
          <a:xfrm>
            <a:off x="364389" y="514585"/>
            <a:ext cx="5987859" cy="1541040"/>
          </a:xfrm>
        </p:spPr>
        <p:txBody>
          <a:bodyPr anchor="t" anchorCtr="0"/>
          <a:lstStyle>
            <a:lvl1pPr>
              <a:defRPr/>
            </a:lvl1pPr>
          </a:lstStyle>
          <a:p>
            <a:r>
              <a:rPr lang="en-US" dirty="0"/>
              <a:t>Text Slide With Image </a:t>
            </a:r>
          </a:p>
        </p:txBody>
      </p:sp>
      <p:sp>
        <p:nvSpPr>
          <p:cNvPr id="17" name="Text Placeholder 16"/>
          <p:cNvSpPr>
            <a:spLocks noGrp="1"/>
          </p:cNvSpPr>
          <p:nvPr>
            <p:ph type="body" sz="quarter" idx="13" hasCustomPrompt="1"/>
          </p:nvPr>
        </p:nvSpPr>
        <p:spPr>
          <a:xfrm>
            <a:off x="364389" y="2446193"/>
            <a:ext cx="5987859" cy="472935"/>
          </a:xfrm>
          <a:prstGeom prst="rect">
            <a:avLst/>
          </a:prstGeom>
        </p:spPr>
        <p:txBody>
          <a:bodyPr>
            <a:noAutofit/>
          </a:bodyPr>
          <a:lstStyle>
            <a:lvl1pPr>
              <a:defRPr sz="2400" b="0" i="0">
                <a:latin typeface="Calibri Light" charset="0"/>
              </a:defRPr>
            </a:lvl1pPr>
          </a:lstStyle>
          <a:p>
            <a:pPr lvl="0"/>
            <a:r>
              <a:rPr lang="en-US" dirty="0"/>
              <a:t>This is a sub header for the slide</a:t>
            </a:r>
          </a:p>
        </p:txBody>
      </p:sp>
      <p:sp>
        <p:nvSpPr>
          <p:cNvPr id="31" name="Text Placeholder 30"/>
          <p:cNvSpPr>
            <a:spLocks noGrp="1"/>
          </p:cNvSpPr>
          <p:nvPr>
            <p:ph type="body" sz="quarter" idx="16" hasCustomPrompt="1"/>
          </p:nvPr>
        </p:nvSpPr>
        <p:spPr>
          <a:xfrm>
            <a:off x="364389" y="3089015"/>
            <a:ext cx="5987859" cy="3159385"/>
          </a:xfrm>
          <a:prstGeom prst="rect">
            <a:avLst/>
          </a:prstGeom>
        </p:spPr>
        <p:txBody>
          <a:bodyPr>
            <a:noAutofit/>
          </a:bodyPr>
          <a:lstStyle>
            <a:lvl1pPr>
              <a:defRPr sz="2000" b="0" i="0" baseline="0">
                <a:solidFill>
                  <a:srgbClr val="333D47"/>
                </a:solidFill>
                <a:latin typeface="Calibri Light" charset="0"/>
                <a:ea typeface="Calibri Light" charset="0"/>
                <a:cs typeface="Calibri Light" charset="0"/>
              </a:defRPr>
            </a:lvl1pPr>
          </a:lstStyle>
          <a:p>
            <a:pPr lvl="0"/>
            <a:r>
              <a:rPr lang="en-US" dirty="0"/>
              <a:t>Body text goes here</a:t>
            </a:r>
          </a:p>
        </p:txBody>
      </p:sp>
      <p:sp>
        <p:nvSpPr>
          <p:cNvPr id="32" name="Rectangle 31">
            <a:extLst>
              <a:ext uri="{FF2B5EF4-FFF2-40B4-BE49-F238E27FC236}">
                <a16:creationId xmlns:a16="http://schemas.microsoft.com/office/drawing/2014/main" id="{098C4377-3F3A-AA45-8985-7AA39054DF2F}"/>
              </a:ext>
            </a:extLst>
          </p:cNvPr>
          <p:cNvSpPr/>
          <p:nvPr/>
        </p:nvSpPr>
        <p:spPr>
          <a:xfrm rot="10800000">
            <a:off x="-30480" y="0"/>
            <a:ext cx="12252960" cy="91440"/>
          </a:xfrm>
          <a:prstGeom prst="rect">
            <a:avLst/>
          </a:prstGeom>
          <a:gradFill>
            <a:gsLst>
              <a:gs pos="33000">
                <a:srgbClr val="35246C"/>
              </a:gs>
              <a:gs pos="100000">
                <a:srgbClr val="77236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8A20B4A3-8AB3-414B-B30E-049702F254F8}"/>
              </a:ext>
            </a:extLst>
          </p:cNvPr>
          <p:cNvSpPr>
            <a:spLocks noGrp="1"/>
          </p:cNvSpPr>
          <p:nvPr>
            <p:ph type="ftr" sz="quarter" idx="17"/>
          </p:nvPr>
        </p:nvSpPr>
        <p:spPr/>
        <p:txBody>
          <a:bodyPr/>
          <a:lstStyle>
            <a:lvl1pPr>
              <a:defRPr b="0" i="0">
                <a:latin typeface="Calibri Light" charset="0"/>
                <a:ea typeface="Calibri Light" charset="0"/>
                <a:cs typeface="Calibri Light" charset="0"/>
              </a:defRPr>
            </a:lvl1pPr>
          </a:lstStyle>
          <a:p>
            <a:endParaRPr lang="en-US"/>
          </a:p>
        </p:txBody>
      </p:sp>
    </p:spTree>
    <p:extLst>
      <p:ext uri="{BB962C8B-B14F-4D97-AF65-F5344CB8AC3E}">
        <p14:creationId xmlns:p14="http://schemas.microsoft.com/office/powerpoint/2010/main" val="272870451"/>
      </p:ext>
    </p:extLst>
  </p:cSld>
  <p:clrMapOvr>
    <a:masterClrMapping/>
  </p:clrMapOvr>
  <p:extLst>
    <p:ext uri="{DCECCB84-F9BA-43D5-87BE-67443E8EF086}">
      <p15:sldGuideLst xmlns:p15="http://schemas.microsoft.com/office/powerpoint/2012/main">
        <p15:guide id="1" pos="288">
          <p15:clr>
            <a:srgbClr val="FBAE40"/>
          </p15:clr>
        </p15:guide>
        <p15:guide id="2" orient="horz" pos="360">
          <p15:clr>
            <a:srgbClr val="FBAE40"/>
          </p15:clr>
        </p15:guide>
        <p15:guide id="3" orient="horz" pos="1608">
          <p15:clr>
            <a:srgbClr val="FBAE40"/>
          </p15:clr>
        </p15:guide>
        <p15:guide id="4"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ullet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BF0CCB-4DAF-6D4A-BFB7-B893A1F01BD0}"/>
              </a:ext>
            </a:extLst>
          </p:cNvPr>
          <p:cNvSpPr/>
          <p:nvPr/>
        </p:nvSpPr>
        <p:spPr>
          <a:xfrm>
            <a:off x="6851228" y="2016928"/>
            <a:ext cx="4991477" cy="41171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364389" y="546895"/>
            <a:ext cx="11478316" cy="1325563"/>
          </a:xfrm>
        </p:spPr>
        <p:txBody>
          <a:bodyPr/>
          <a:lstStyle>
            <a:lvl1pPr>
              <a:defRPr baseline="0"/>
            </a:lvl1pPr>
          </a:lstStyle>
          <a:p>
            <a:r>
              <a:rPr lang="en-US" dirty="0"/>
              <a:t>Text Slide With Bullet List #1</a:t>
            </a:r>
          </a:p>
        </p:txBody>
      </p:sp>
      <p:sp>
        <p:nvSpPr>
          <p:cNvPr id="17" name="Text Placeholder 16"/>
          <p:cNvSpPr>
            <a:spLocks noGrp="1"/>
          </p:cNvSpPr>
          <p:nvPr>
            <p:ph type="body" sz="quarter" idx="13" hasCustomPrompt="1"/>
          </p:nvPr>
        </p:nvSpPr>
        <p:spPr>
          <a:xfrm>
            <a:off x="364389" y="1944218"/>
            <a:ext cx="6086288" cy="4189882"/>
          </a:xfrm>
          <a:prstGeom prst="rect">
            <a:avLst/>
          </a:prstGeom>
        </p:spPr>
        <p:txBody>
          <a:bodyPr>
            <a:noAutofit/>
          </a:bodyPr>
          <a:lstStyle>
            <a:lvl1pPr>
              <a:defRPr sz="2100" b="0" i="0">
                <a:solidFill>
                  <a:srgbClr val="333D47"/>
                </a:solidFill>
                <a:latin typeface="Calibri Light" charset="0"/>
                <a:ea typeface="Calibri Light" charset="0"/>
                <a:cs typeface="Calibri Light" charset="0"/>
              </a:defRPr>
            </a:lvl1pPr>
          </a:lstStyle>
          <a:p>
            <a:pPr lvl="0"/>
            <a:r>
              <a:rPr lang="en-US" dirty="0"/>
              <a:t>Body text goes here</a:t>
            </a:r>
          </a:p>
        </p:txBody>
      </p:sp>
      <p:sp>
        <p:nvSpPr>
          <p:cNvPr id="19" name="Text Placeholder 18"/>
          <p:cNvSpPr>
            <a:spLocks noGrp="1"/>
          </p:cNvSpPr>
          <p:nvPr>
            <p:ph type="body" sz="quarter" idx="14" hasCustomPrompt="1"/>
          </p:nvPr>
        </p:nvSpPr>
        <p:spPr>
          <a:xfrm>
            <a:off x="7153289" y="2327100"/>
            <a:ext cx="4393089" cy="813036"/>
          </a:xfrm>
          <a:prstGeom prst="rect">
            <a:avLst/>
          </a:prstGeom>
        </p:spPr>
        <p:txBody>
          <a:bodyPr>
            <a:noAutofit/>
          </a:bodyPr>
          <a:lstStyle>
            <a:lvl1pPr>
              <a:defRPr sz="2400" b="0" i="0">
                <a:latin typeface="Calibri Light" charset="0"/>
              </a:defRPr>
            </a:lvl1pPr>
            <a:lvl2pPr>
              <a:defRPr sz="2400"/>
            </a:lvl2pPr>
            <a:lvl3pPr>
              <a:defRPr sz="2400"/>
            </a:lvl3pPr>
            <a:lvl4pPr>
              <a:defRPr sz="2400"/>
            </a:lvl4pPr>
            <a:lvl5pPr>
              <a:defRPr sz="2400"/>
            </a:lvl5pPr>
          </a:lstStyle>
          <a:p>
            <a:pPr lvl="0"/>
            <a:r>
              <a:rPr lang="en-US" dirty="0"/>
              <a:t>This is a sub header for bullets</a:t>
            </a:r>
          </a:p>
        </p:txBody>
      </p:sp>
      <p:sp>
        <p:nvSpPr>
          <p:cNvPr id="22" name="Text Placeholder 21"/>
          <p:cNvSpPr>
            <a:spLocks noGrp="1"/>
          </p:cNvSpPr>
          <p:nvPr>
            <p:ph type="body" sz="quarter" idx="15" hasCustomPrompt="1"/>
          </p:nvPr>
        </p:nvSpPr>
        <p:spPr>
          <a:xfrm>
            <a:off x="7153289" y="3262672"/>
            <a:ext cx="4393090" cy="2709250"/>
          </a:xfrm>
          <a:prstGeom prst="rect">
            <a:avLst/>
          </a:prstGeom>
        </p:spPr>
        <p:txBody>
          <a:bodyPr>
            <a:normAutofit/>
          </a:bodyPr>
          <a:lstStyle>
            <a:lvl1pPr marL="290513" indent="-228600">
              <a:lnSpc>
                <a:spcPct val="100000"/>
              </a:lnSpc>
              <a:spcBef>
                <a:spcPts val="300"/>
              </a:spcBef>
              <a:spcAft>
                <a:spcPts val="300"/>
              </a:spcAft>
              <a:buFont typeface="Arial" charset="0"/>
              <a:buChar char="•"/>
              <a:tabLst>
                <a:tab pos="1247775" algn="l"/>
              </a:tabLst>
              <a:defRPr sz="2100" b="0" i="0">
                <a:solidFill>
                  <a:srgbClr val="333D47"/>
                </a:solidFill>
                <a:latin typeface="Calibri Light" charset="0"/>
                <a:ea typeface="Calibri Light" charset="0"/>
                <a:cs typeface="Calibri Light" charset="0"/>
              </a:defRPr>
            </a:lvl1pPr>
          </a:lstStyle>
          <a:p>
            <a:pPr lvl="0"/>
            <a:r>
              <a:rPr lang="en-US" dirty="0"/>
              <a:t>Bullet</a:t>
            </a:r>
          </a:p>
          <a:p>
            <a:pPr lvl="0"/>
            <a:r>
              <a:rPr lang="en-US" dirty="0"/>
              <a:t>Bullet</a:t>
            </a:r>
          </a:p>
        </p:txBody>
      </p:sp>
      <p:sp>
        <p:nvSpPr>
          <p:cNvPr id="23" name="Rectangle 22">
            <a:extLst>
              <a:ext uri="{FF2B5EF4-FFF2-40B4-BE49-F238E27FC236}">
                <a16:creationId xmlns:a16="http://schemas.microsoft.com/office/drawing/2014/main" id="{098C4377-3F3A-AA45-8985-7AA39054DF2F}"/>
              </a:ext>
            </a:extLst>
          </p:cNvPr>
          <p:cNvSpPr/>
          <p:nvPr/>
        </p:nvSpPr>
        <p:spPr>
          <a:xfrm rot="10800000">
            <a:off x="-30480" y="0"/>
            <a:ext cx="12252960" cy="91440"/>
          </a:xfrm>
          <a:prstGeom prst="rect">
            <a:avLst/>
          </a:prstGeom>
          <a:gradFill>
            <a:gsLst>
              <a:gs pos="33000">
                <a:srgbClr val="35246C"/>
              </a:gs>
              <a:gs pos="100000">
                <a:srgbClr val="77236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2">
            <a:extLst>
              <a:ext uri="{FF2B5EF4-FFF2-40B4-BE49-F238E27FC236}">
                <a16:creationId xmlns:a16="http://schemas.microsoft.com/office/drawing/2014/main" id="{9FCF5C50-BE6E-184D-9EA9-1DE1F51EC7D7}"/>
              </a:ext>
            </a:extLst>
          </p:cNvPr>
          <p:cNvSpPr/>
          <p:nvPr/>
        </p:nvSpPr>
        <p:spPr>
          <a:xfrm>
            <a:off x="457200" y="1532077"/>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3E1BFDAA-F268-BC4D-8FB5-C68F90636782}"/>
              </a:ext>
            </a:extLst>
          </p:cNvPr>
          <p:cNvSpPr>
            <a:spLocks noGrp="1"/>
          </p:cNvSpPr>
          <p:nvPr>
            <p:ph type="ftr" sz="quarter" idx="16"/>
          </p:nvPr>
        </p:nvSpPr>
        <p:spPr/>
        <p:txBody>
          <a:bodyPr/>
          <a:lstStyle>
            <a:lvl1pPr>
              <a:defRPr b="0" i="0">
                <a:latin typeface="Calibri Light" charset="0"/>
                <a:ea typeface="Calibri Light" charset="0"/>
                <a:cs typeface="Calibri Light" charset="0"/>
              </a:defRPr>
            </a:lvl1pPr>
          </a:lstStyle>
          <a:p>
            <a:endParaRPr lang="en-US"/>
          </a:p>
        </p:txBody>
      </p:sp>
    </p:spTree>
    <p:extLst>
      <p:ext uri="{BB962C8B-B14F-4D97-AF65-F5344CB8AC3E}">
        <p14:creationId xmlns:p14="http://schemas.microsoft.com/office/powerpoint/2010/main" val="557888179"/>
      </p:ext>
    </p:extLst>
  </p:cSld>
  <p:clrMapOvr>
    <a:masterClrMapping/>
  </p:clrMapOvr>
  <p:extLst>
    <p:ext uri="{DCECCB84-F9BA-43D5-87BE-67443E8EF086}">
      <p15:sldGuideLst xmlns:p15="http://schemas.microsoft.com/office/powerpoint/2012/main">
        <p15:guide id="1" orient="horz" pos="1296">
          <p15:clr>
            <a:srgbClr val="FBAE40"/>
          </p15:clr>
        </p15:guide>
        <p15:guide id="2" pos="7464">
          <p15:clr>
            <a:srgbClr val="FBAE40"/>
          </p15:clr>
        </p15:guide>
        <p15:guide id="3" orient="horz" pos="1920">
          <p15:clr>
            <a:srgbClr val="FBAE40"/>
          </p15:clr>
        </p15:guide>
        <p15:guide id="4" pos="4560">
          <p15:clr>
            <a:srgbClr val="FBAE40"/>
          </p15:clr>
        </p15:guide>
        <p15:guide id="5" pos="472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ullet Slide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544F5BB-131B-BC47-85A2-7AF786579D81}"/>
              </a:ext>
            </a:extLst>
          </p:cNvPr>
          <p:cNvSpPr txBox="1">
            <a:spLocks/>
          </p:cNvSpPr>
          <p:nvPr/>
        </p:nvSpPr>
        <p:spPr>
          <a:xfrm>
            <a:off x="548994" y="1437861"/>
            <a:ext cx="5639348" cy="784338"/>
          </a:xfrm>
          <a:prstGeom prst="rect">
            <a:avLst/>
          </a:prstGeom>
        </p:spPr>
        <p:txBody>
          <a:bodyPr vert="horz" wrap="non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tabLst>
                <a:tab pos="1247775" algn="l"/>
              </a:tabLst>
            </a:pPr>
            <a:endParaRPr lang="en-US" b="0" i="0" dirty="0">
              <a:solidFill>
                <a:srgbClr val="474747"/>
              </a:solidFill>
              <a:latin typeface="Calibri Light" charset="0"/>
            </a:endParaRPr>
          </a:p>
        </p:txBody>
      </p:sp>
      <p:sp>
        <p:nvSpPr>
          <p:cNvPr id="2" name="Title 1"/>
          <p:cNvSpPr>
            <a:spLocks noGrp="1"/>
          </p:cNvSpPr>
          <p:nvPr>
            <p:ph type="title" hasCustomPrompt="1"/>
          </p:nvPr>
        </p:nvSpPr>
        <p:spPr>
          <a:xfrm>
            <a:off x="364388" y="546895"/>
            <a:ext cx="11484711" cy="1325563"/>
          </a:xfrm>
        </p:spPr>
        <p:txBody>
          <a:bodyPr/>
          <a:lstStyle>
            <a:lvl1pPr>
              <a:defRPr baseline="0"/>
            </a:lvl1pPr>
          </a:lstStyle>
          <a:p>
            <a:r>
              <a:rPr lang="en-US" dirty="0"/>
              <a:t>Text Slide With Bullet List #2</a:t>
            </a:r>
          </a:p>
        </p:txBody>
      </p:sp>
      <p:sp>
        <p:nvSpPr>
          <p:cNvPr id="17" name="Text Placeholder 16"/>
          <p:cNvSpPr>
            <a:spLocks noGrp="1"/>
          </p:cNvSpPr>
          <p:nvPr>
            <p:ph type="body" sz="quarter" idx="13" hasCustomPrompt="1"/>
          </p:nvPr>
        </p:nvSpPr>
        <p:spPr>
          <a:xfrm>
            <a:off x="364388" y="1944218"/>
            <a:ext cx="11484712" cy="602664"/>
          </a:xfrm>
          <a:prstGeom prst="rect">
            <a:avLst/>
          </a:prstGeom>
        </p:spPr>
        <p:txBody>
          <a:bodyPr>
            <a:noAutofit/>
          </a:bodyPr>
          <a:lstStyle>
            <a:lvl1pPr>
              <a:defRPr sz="2400" b="0" i="0">
                <a:latin typeface="Calibri Light" charset="0"/>
                <a:ea typeface="Calibri Light" charset="0"/>
                <a:cs typeface="Calibri Light" charset="0"/>
              </a:defRPr>
            </a:lvl1pPr>
          </a:lstStyle>
          <a:p>
            <a:pPr lvl="0"/>
            <a:r>
              <a:rPr lang="en-US" dirty="0"/>
              <a:t>This is a sub header for bullets</a:t>
            </a:r>
          </a:p>
        </p:txBody>
      </p:sp>
      <p:sp>
        <p:nvSpPr>
          <p:cNvPr id="8" name="Text Placeholder 7"/>
          <p:cNvSpPr>
            <a:spLocks noGrp="1"/>
          </p:cNvSpPr>
          <p:nvPr>
            <p:ph type="body" sz="quarter" idx="17" hasCustomPrompt="1"/>
          </p:nvPr>
        </p:nvSpPr>
        <p:spPr>
          <a:xfrm>
            <a:off x="376743" y="2632135"/>
            <a:ext cx="5740835" cy="3525904"/>
          </a:xfrm>
          <a:prstGeom prst="rect">
            <a:avLst/>
          </a:prstGeom>
        </p:spPr>
        <p:txBody>
          <a:bodyPr>
            <a:normAutofit/>
          </a:bodyPr>
          <a:lstStyle>
            <a:lvl1pPr marL="233363" indent="-228600">
              <a:spcBef>
                <a:spcPts val="300"/>
              </a:spcBef>
              <a:spcAft>
                <a:spcPts val="300"/>
              </a:spcAft>
              <a:buFont typeface="Arial" charset="0"/>
              <a:buChar char="•"/>
              <a:tabLst>
                <a:tab pos="1247775" algn="l"/>
              </a:tabLst>
              <a:defRPr sz="2100" b="0" i="0">
                <a:solidFill>
                  <a:srgbClr val="333D47"/>
                </a:solidFill>
                <a:latin typeface="Calibri Light" charset="0"/>
                <a:ea typeface="Calibri Light" charset="0"/>
                <a:cs typeface="Calibri Light" charset="0"/>
              </a:defRPr>
            </a:lvl1pPr>
            <a:lvl2pPr marL="687388" indent="-230188">
              <a:spcBef>
                <a:spcPts val="300"/>
              </a:spcBef>
              <a:spcAft>
                <a:spcPts val="300"/>
              </a:spcAft>
              <a:buFont typeface="Arial" charset="0"/>
              <a:buChar char="•"/>
              <a:tabLst/>
              <a:defRPr sz="2100" b="0" i="0">
                <a:solidFill>
                  <a:srgbClr val="333D47"/>
                </a:solidFill>
                <a:latin typeface="Calibri Light" charset="0"/>
                <a:ea typeface="Calibri Light" charset="0"/>
                <a:cs typeface="Calibri Light" charset="0"/>
              </a:defRPr>
            </a:lvl2pPr>
            <a:lvl3pPr marL="1147763" marR="0" indent="-228600" algn="l" defTabSz="914400" rtl="0" eaLnBrk="1" fontAlgn="auto" latinLnBrk="0" hangingPunct="1">
              <a:lnSpc>
                <a:spcPct val="90000"/>
              </a:lnSpc>
              <a:spcBef>
                <a:spcPts val="300"/>
              </a:spcBef>
              <a:spcAft>
                <a:spcPts val="300"/>
              </a:spcAft>
              <a:buClrTx/>
              <a:buSzTx/>
              <a:buFont typeface="Arial" charset="0"/>
              <a:buChar char="•"/>
              <a:tabLst/>
              <a:defRPr sz="2100" b="0" i="0">
                <a:solidFill>
                  <a:srgbClr val="333D47"/>
                </a:solidFill>
                <a:latin typeface="Calibri Light" charset="0"/>
                <a:ea typeface="Calibri Light" charset="0"/>
                <a:cs typeface="Calibri Light" charset="0"/>
              </a:defRPr>
            </a:lvl3pPr>
            <a:lvl4pPr>
              <a:defRPr sz="2100" b="0" i="0">
                <a:latin typeface="Open Sans" charset="0"/>
                <a:ea typeface="Open Sans" charset="0"/>
                <a:cs typeface="Open Sans" charset="0"/>
              </a:defRPr>
            </a:lvl4pPr>
            <a:lvl5pPr>
              <a:defRPr sz="2100" b="0" i="0">
                <a:latin typeface="Open Sans" charset="0"/>
                <a:ea typeface="Open Sans" charset="0"/>
                <a:cs typeface="Open Sans" charset="0"/>
              </a:defRPr>
            </a:lvl5pPr>
          </a:lstStyle>
          <a:p>
            <a:pPr lvl="0"/>
            <a:r>
              <a:rPr lang="en-US" dirty="0"/>
              <a:t>Bullet</a:t>
            </a:r>
          </a:p>
          <a:p>
            <a:pPr lvl="1"/>
            <a:r>
              <a:rPr lang="en-US" dirty="0"/>
              <a:t>Second level</a:t>
            </a:r>
          </a:p>
          <a:p>
            <a:pPr lvl="2"/>
            <a:r>
              <a:rPr lang="en-US" dirty="0"/>
              <a:t>Third level</a:t>
            </a:r>
          </a:p>
          <a:p>
            <a:pPr lvl="0"/>
            <a:r>
              <a:rPr lang="en-US" dirty="0"/>
              <a:t>Bullet</a:t>
            </a:r>
          </a:p>
          <a:p>
            <a:pPr lvl="1"/>
            <a:r>
              <a:rPr lang="en-US" dirty="0"/>
              <a:t>Second level</a:t>
            </a:r>
          </a:p>
          <a:p>
            <a:pPr lvl="2"/>
            <a:r>
              <a:rPr lang="en-US" dirty="0"/>
              <a:t>Third level</a:t>
            </a:r>
          </a:p>
        </p:txBody>
      </p:sp>
      <p:sp>
        <p:nvSpPr>
          <p:cNvPr id="23" name="Text Placeholder 7"/>
          <p:cNvSpPr>
            <a:spLocks noGrp="1"/>
          </p:cNvSpPr>
          <p:nvPr>
            <p:ph type="body" sz="quarter" idx="18" hasCustomPrompt="1"/>
          </p:nvPr>
        </p:nvSpPr>
        <p:spPr>
          <a:xfrm>
            <a:off x="6254750" y="2632135"/>
            <a:ext cx="5594350" cy="3525904"/>
          </a:xfrm>
          <a:prstGeom prst="rect">
            <a:avLst/>
          </a:prstGeom>
        </p:spPr>
        <p:txBody>
          <a:bodyPr>
            <a:normAutofit/>
          </a:bodyPr>
          <a:lstStyle>
            <a:lvl1pPr marL="233363" indent="-228600">
              <a:spcBef>
                <a:spcPts val="300"/>
              </a:spcBef>
              <a:spcAft>
                <a:spcPts val="300"/>
              </a:spcAft>
              <a:buFont typeface="Arial" charset="0"/>
              <a:buChar char="•"/>
              <a:tabLst>
                <a:tab pos="1247775" algn="l"/>
              </a:tabLst>
              <a:defRPr sz="2100" b="0" i="0">
                <a:solidFill>
                  <a:srgbClr val="333D47"/>
                </a:solidFill>
                <a:latin typeface="Calibri Light" charset="0"/>
                <a:ea typeface="Calibri Light" charset="0"/>
                <a:cs typeface="Calibri Light" charset="0"/>
              </a:defRPr>
            </a:lvl1pPr>
            <a:lvl2pPr marL="687388" indent="-230188">
              <a:spcBef>
                <a:spcPts val="300"/>
              </a:spcBef>
              <a:spcAft>
                <a:spcPts val="300"/>
              </a:spcAft>
              <a:buFont typeface="Arial" charset="0"/>
              <a:buChar char="•"/>
              <a:tabLst/>
              <a:defRPr sz="2100" b="0" i="0">
                <a:solidFill>
                  <a:srgbClr val="333D47"/>
                </a:solidFill>
                <a:latin typeface="Calibri Light" charset="0"/>
                <a:ea typeface="Calibri Light" charset="0"/>
                <a:cs typeface="Calibri Light" charset="0"/>
              </a:defRPr>
            </a:lvl2pPr>
            <a:lvl3pPr marL="1147763" marR="0" indent="-228600" algn="l" defTabSz="914400" rtl="0" eaLnBrk="1" fontAlgn="auto" latinLnBrk="0" hangingPunct="1">
              <a:lnSpc>
                <a:spcPct val="90000"/>
              </a:lnSpc>
              <a:spcBef>
                <a:spcPts val="300"/>
              </a:spcBef>
              <a:spcAft>
                <a:spcPts val="300"/>
              </a:spcAft>
              <a:buClrTx/>
              <a:buSzTx/>
              <a:buFont typeface="Arial" charset="0"/>
              <a:buChar char="•"/>
              <a:tabLst/>
              <a:defRPr sz="2100" b="0" i="0">
                <a:solidFill>
                  <a:srgbClr val="333D47"/>
                </a:solidFill>
                <a:latin typeface="Calibri Light" charset="0"/>
                <a:ea typeface="Calibri Light" charset="0"/>
                <a:cs typeface="Calibri Light" charset="0"/>
              </a:defRPr>
            </a:lvl3pPr>
            <a:lvl4pPr>
              <a:defRPr sz="2100" b="0" i="0">
                <a:latin typeface="Open Sans" charset="0"/>
                <a:ea typeface="Open Sans" charset="0"/>
                <a:cs typeface="Open Sans" charset="0"/>
              </a:defRPr>
            </a:lvl4pPr>
            <a:lvl5pPr>
              <a:defRPr sz="2100" b="0" i="0">
                <a:latin typeface="Open Sans" charset="0"/>
                <a:ea typeface="Open Sans" charset="0"/>
                <a:cs typeface="Open Sans" charset="0"/>
              </a:defRPr>
            </a:lvl5pPr>
          </a:lstStyle>
          <a:p>
            <a:pPr lvl="0"/>
            <a:r>
              <a:rPr lang="en-US" dirty="0"/>
              <a:t>Bullet</a:t>
            </a:r>
          </a:p>
          <a:p>
            <a:pPr lvl="1"/>
            <a:r>
              <a:rPr lang="en-US" dirty="0"/>
              <a:t>Second level</a:t>
            </a:r>
          </a:p>
          <a:p>
            <a:pPr lvl="2"/>
            <a:r>
              <a:rPr lang="en-US" dirty="0"/>
              <a:t>Third level</a:t>
            </a:r>
          </a:p>
          <a:p>
            <a:pPr lvl="0"/>
            <a:r>
              <a:rPr lang="en-US" dirty="0"/>
              <a:t>Bullet</a:t>
            </a:r>
          </a:p>
          <a:p>
            <a:pPr lvl="1"/>
            <a:r>
              <a:rPr lang="en-US" dirty="0"/>
              <a:t>Second level</a:t>
            </a:r>
          </a:p>
          <a:p>
            <a:pPr lvl="2"/>
            <a:r>
              <a:rPr lang="en-US" dirty="0"/>
              <a:t>Third level</a:t>
            </a:r>
          </a:p>
        </p:txBody>
      </p:sp>
      <p:sp>
        <p:nvSpPr>
          <p:cNvPr id="24" name="Rectangle 23">
            <a:extLst>
              <a:ext uri="{FF2B5EF4-FFF2-40B4-BE49-F238E27FC236}">
                <a16:creationId xmlns:a16="http://schemas.microsoft.com/office/drawing/2014/main" id="{098C4377-3F3A-AA45-8985-7AA39054DF2F}"/>
              </a:ext>
            </a:extLst>
          </p:cNvPr>
          <p:cNvSpPr/>
          <p:nvPr/>
        </p:nvSpPr>
        <p:spPr>
          <a:xfrm rot="10800000">
            <a:off x="-30480" y="0"/>
            <a:ext cx="12252960" cy="91440"/>
          </a:xfrm>
          <a:prstGeom prst="rect">
            <a:avLst/>
          </a:prstGeom>
          <a:gradFill>
            <a:gsLst>
              <a:gs pos="33000">
                <a:srgbClr val="35246C"/>
              </a:gs>
              <a:gs pos="100000">
                <a:srgbClr val="77236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2">
            <a:extLst>
              <a:ext uri="{FF2B5EF4-FFF2-40B4-BE49-F238E27FC236}">
                <a16:creationId xmlns:a16="http://schemas.microsoft.com/office/drawing/2014/main" id="{9FCF5C50-BE6E-184D-9EA9-1DE1F51EC7D7}"/>
              </a:ext>
            </a:extLst>
          </p:cNvPr>
          <p:cNvSpPr/>
          <p:nvPr/>
        </p:nvSpPr>
        <p:spPr>
          <a:xfrm>
            <a:off x="457200" y="1532077"/>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C00D57F2-2040-9B4F-9C00-147B4D543CC6}"/>
              </a:ext>
            </a:extLst>
          </p:cNvPr>
          <p:cNvSpPr>
            <a:spLocks noGrp="1"/>
          </p:cNvSpPr>
          <p:nvPr>
            <p:ph type="ftr" sz="quarter" idx="19"/>
          </p:nvPr>
        </p:nvSpPr>
        <p:spPr/>
        <p:txBody>
          <a:bodyPr/>
          <a:lstStyle>
            <a:lvl1pPr>
              <a:defRPr b="0" i="0">
                <a:latin typeface="Calibri Light" charset="0"/>
                <a:ea typeface="Calibri Light" charset="0"/>
                <a:cs typeface="Calibri Light" charset="0"/>
              </a:defRPr>
            </a:lvl1pPr>
          </a:lstStyle>
          <a:p>
            <a:endParaRPr lang="en-US"/>
          </a:p>
        </p:txBody>
      </p:sp>
    </p:spTree>
    <p:extLst>
      <p:ext uri="{BB962C8B-B14F-4D97-AF65-F5344CB8AC3E}">
        <p14:creationId xmlns:p14="http://schemas.microsoft.com/office/powerpoint/2010/main" val="233394325"/>
      </p:ext>
    </p:extLst>
  </p:cSld>
  <p:clrMapOvr>
    <a:masterClrMapping/>
  </p:clrMapOvr>
  <p:extLst>
    <p:ext uri="{DCECCB84-F9BA-43D5-87BE-67443E8EF086}">
      <p15:sldGuideLst xmlns:p15="http://schemas.microsoft.com/office/powerpoint/2012/main">
        <p15:guide id="1" orient="horz" pos="1296">
          <p15:clr>
            <a:srgbClr val="FBAE40"/>
          </p15:clr>
        </p15:guide>
        <p15:guide id="2" pos="7464">
          <p15:clr>
            <a:srgbClr val="FBAE40"/>
          </p15:clr>
        </p15:guide>
        <p15:guide id="3" orient="horz" pos="1872">
          <p15:clr>
            <a:srgbClr val="FBAE40"/>
          </p15:clr>
        </p15:guide>
        <p15:guide id="4" pos="288">
          <p15:clr>
            <a:srgbClr val="FBAE40"/>
          </p15:clr>
        </p15:guide>
        <p15:guide id="5" pos="4728">
          <p15:clr>
            <a:srgbClr val="FBAE40"/>
          </p15:clr>
        </p15:guide>
        <p15:guide id="6" pos="39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Questions - Whi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2621B9A-BD52-4A4A-8262-E2AB09BDA51B}"/>
              </a:ext>
            </a:extLst>
          </p:cNvPr>
          <p:cNvSpPr txBox="1">
            <a:spLocks/>
          </p:cNvSpPr>
          <p:nvPr/>
        </p:nvSpPr>
        <p:spPr>
          <a:xfrm>
            <a:off x="384464" y="2967173"/>
            <a:ext cx="11423072" cy="844184"/>
          </a:xfrm>
          <a:prstGeom prst="rect">
            <a:avLst/>
          </a:prstGeom>
          <a:solidFill>
            <a:schemeClr val="bg1"/>
          </a:solidFill>
        </p:spPr>
        <p:txBody>
          <a:bodyPr vert="horz" wrap="square" lIns="0" tIns="0" rIns="0" bIns="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ts val="5020"/>
              </a:lnSpc>
              <a:tabLst>
                <a:tab pos="1247775" algn="l"/>
              </a:tabLst>
            </a:pPr>
            <a:r>
              <a:rPr lang="en-US" sz="6600" b="0" i="0" dirty="0">
                <a:solidFill>
                  <a:srgbClr val="2E2161"/>
                </a:solidFill>
                <a:latin typeface="Calibri Light" charset="0"/>
                <a:ea typeface="Calibri Light" charset="0"/>
                <a:cs typeface="Calibri Light" charset="0"/>
              </a:rPr>
              <a:t>QUESTIONS?</a:t>
            </a:r>
            <a:endParaRPr lang="en-US" sz="6600" b="0" i="0" baseline="30000" dirty="0">
              <a:solidFill>
                <a:srgbClr val="2E2161"/>
              </a:solidFill>
              <a:latin typeface="Calibri Light" charset="0"/>
              <a:ea typeface="Calibri Light" charset="0"/>
              <a:cs typeface="Calibri Light" charset="0"/>
            </a:endParaRPr>
          </a:p>
        </p:txBody>
      </p:sp>
      <p:grpSp>
        <p:nvGrpSpPr>
          <p:cNvPr id="6" name="Group 5">
            <a:extLst>
              <a:ext uri="{FF2B5EF4-FFF2-40B4-BE49-F238E27FC236}">
                <a16:creationId xmlns:a16="http://schemas.microsoft.com/office/drawing/2014/main" id="{E9311512-39E5-CA48-8125-CE0D61FF9BAB}"/>
              </a:ext>
            </a:extLst>
          </p:cNvPr>
          <p:cNvGrpSpPr/>
          <p:nvPr/>
        </p:nvGrpSpPr>
        <p:grpSpPr>
          <a:xfrm>
            <a:off x="5822327" y="3995857"/>
            <a:ext cx="647553" cy="62223"/>
            <a:chOff x="5960343" y="3683949"/>
            <a:chExt cx="647553" cy="62223"/>
          </a:xfrm>
        </p:grpSpPr>
        <p:sp>
          <p:nvSpPr>
            <p:cNvPr id="7" name="Rectangle 2">
              <a:extLst>
                <a:ext uri="{FF2B5EF4-FFF2-40B4-BE49-F238E27FC236}">
                  <a16:creationId xmlns:a16="http://schemas.microsoft.com/office/drawing/2014/main" id="{B98C188C-DE36-574C-8F61-AF3C0AB2D659}"/>
                </a:ext>
              </a:extLst>
            </p:cNvPr>
            <p:cNvSpPr/>
            <p:nvPr/>
          </p:nvSpPr>
          <p:spPr>
            <a:xfrm>
              <a:off x="6101255" y="3683949"/>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2">
              <a:extLst>
                <a:ext uri="{FF2B5EF4-FFF2-40B4-BE49-F238E27FC236}">
                  <a16:creationId xmlns:a16="http://schemas.microsoft.com/office/drawing/2014/main" id="{DE6A539C-A32B-384F-B5C5-92C3FC309497}"/>
                </a:ext>
              </a:extLst>
            </p:cNvPr>
            <p:cNvSpPr/>
            <p:nvPr/>
          </p:nvSpPr>
          <p:spPr>
            <a:xfrm rot="10800000" flipV="1">
              <a:off x="5960343" y="3683949"/>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Rectangle 8">
            <a:extLst>
              <a:ext uri="{FF2B5EF4-FFF2-40B4-BE49-F238E27FC236}">
                <a16:creationId xmlns:a16="http://schemas.microsoft.com/office/drawing/2014/main" id="{098C4377-3F3A-AA45-8985-7AA39054DF2F}"/>
              </a:ext>
            </a:extLst>
          </p:cNvPr>
          <p:cNvSpPr/>
          <p:nvPr/>
        </p:nvSpPr>
        <p:spPr>
          <a:xfrm rot="10800000">
            <a:off x="-30480" y="0"/>
            <a:ext cx="12252960" cy="91440"/>
          </a:xfrm>
          <a:prstGeom prst="rect">
            <a:avLst/>
          </a:prstGeom>
          <a:gradFill>
            <a:gsLst>
              <a:gs pos="33000">
                <a:srgbClr val="35246C"/>
              </a:gs>
              <a:gs pos="100000">
                <a:srgbClr val="77236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27B923FB-6BDC-BF46-BE61-42F519D342C6}"/>
              </a:ext>
            </a:extLst>
          </p:cNvPr>
          <p:cNvSpPr>
            <a:spLocks noGrp="1"/>
          </p:cNvSpPr>
          <p:nvPr>
            <p:ph type="ftr" sz="quarter" idx="10"/>
          </p:nvPr>
        </p:nvSpPr>
        <p:spPr/>
        <p:txBody>
          <a:bodyPr/>
          <a:lstStyle>
            <a:lvl1pPr>
              <a:defRPr b="0" i="0">
                <a:latin typeface="Calibri Light" charset="0"/>
                <a:ea typeface="Calibri Light" charset="0"/>
                <a:cs typeface="Calibri Light" charset="0"/>
              </a:defRPr>
            </a:lvl1pPr>
          </a:lstStyle>
          <a:p>
            <a:endParaRPr lang="en-US"/>
          </a:p>
        </p:txBody>
      </p:sp>
    </p:spTree>
    <p:extLst>
      <p:ext uri="{BB962C8B-B14F-4D97-AF65-F5344CB8AC3E}">
        <p14:creationId xmlns:p14="http://schemas.microsoft.com/office/powerpoint/2010/main" val="1726854521"/>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98C4377-3F3A-AA45-8985-7AA39054DF2F}"/>
              </a:ext>
            </a:extLst>
          </p:cNvPr>
          <p:cNvSpPr/>
          <p:nvPr/>
        </p:nvSpPr>
        <p:spPr>
          <a:xfrm rot="10800000">
            <a:off x="-30480" y="0"/>
            <a:ext cx="12252960" cy="91440"/>
          </a:xfrm>
          <a:prstGeom prst="rect">
            <a:avLst/>
          </a:prstGeom>
          <a:gradFill>
            <a:gsLst>
              <a:gs pos="33000">
                <a:srgbClr val="35246C"/>
              </a:gs>
              <a:gs pos="100000">
                <a:srgbClr val="77236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3EBCD439-C2E1-6144-A51E-5D06D6E472DD}"/>
              </a:ext>
            </a:extLst>
          </p:cNvPr>
          <p:cNvSpPr>
            <a:spLocks noGrp="1"/>
          </p:cNvSpPr>
          <p:nvPr>
            <p:ph type="ftr" sz="quarter" idx="10"/>
          </p:nvPr>
        </p:nvSpPr>
        <p:spPr/>
        <p:txBody>
          <a:bodyPr/>
          <a:lstStyle>
            <a:lvl1pPr>
              <a:defRPr b="0" i="0">
                <a:latin typeface="Calibri Light" charset="0"/>
                <a:ea typeface="Calibri Light" charset="0"/>
                <a:cs typeface="Calibri Light" charset="0"/>
              </a:defRPr>
            </a:lvl1pPr>
          </a:lstStyle>
          <a:p>
            <a:endParaRPr lang="en-US"/>
          </a:p>
        </p:txBody>
      </p:sp>
    </p:spTree>
    <p:extLst>
      <p:ext uri="{BB962C8B-B14F-4D97-AF65-F5344CB8AC3E}">
        <p14:creationId xmlns:p14="http://schemas.microsoft.com/office/powerpoint/2010/main" val="1217792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Slide">
    <p:bg>
      <p:bgPr>
        <a:solidFill>
          <a:srgbClr val="3B185A"/>
        </a:solidFill>
        <a:effectLst/>
      </p:bgPr>
    </p:bg>
    <p:spTree>
      <p:nvGrpSpPr>
        <p:cNvPr id="1" name=""/>
        <p:cNvGrpSpPr/>
        <p:nvPr/>
      </p:nvGrpSpPr>
      <p:grpSpPr>
        <a:xfrm>
          <a:off x="0" y="0"/>
          <a:ext cx="0" cy="0"/>
          <a:chOff x="0" y="0"/>
          <a:chExt cx="0" cy="0"/>
        </a:xfrm>
      </p:grpSpPr>
      <p:sp>
        <p:nvSpPr>
          <p:cNvPr id="4" name="Rectangle 3"/>
          <p:cNvSpPr/>
          <p:nvPr/>
        </p:nvSpPr>
        <p:spPr>
          <a:xfrm>
            <a:off x="937684" y="990600"/>
            <a:ext cx="10363200" cy="4267200"/>
          </a:xfrm>
          <a:prstGeom prst="rect">
            <a:avLst/>
          </a:prstGeom>
          <a:noFill/>
          <a:ln w="22225" cap="flat" cmpd="sng" algn="ctr">
            <a:solidFill>
              <a:schemeClr val="bg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ea typeface="ＭＳ Ｐゴシック" pitchFamily="-112" charset="-128"/>
            </a:endParaRPr>
          </a:p>
        </p:txBody>
      </p:sp>
      <p:pic>
        <p:nvPicPr>
          <p:cNvPr id="5" name="Picture 9" descr="UW.Wordmark_ctr.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5951538"/>
            <a:ext cx="4140200" cy="263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descr="UW_W-Logo_RGB.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5766143"/>
            <a:ext cx="965199" cy="600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ubtitle 2"/>
          <p:cNvSpPr txBox="1">
            <a:spLocks/>
          </p:cNvSpPr>
          <p:nvPr/>
        </p:nvSpPr>
        <p:spPr bwMode="auto">
          <a:xfrm>
            <a:off x="1140885" y="1143000"/>
            <a:ext cx="586951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0" indent="0" algn="ctr" defTabSz="457200" rtl="0" eaLnBrk="0" fontAlgn="base" hangingPunct="0">
              <a:spcBef>
                <a:spcPct val="20000"/>
              </a:spcBef>
              <a:spcAft>
                <a:spcPct val="0"/>
              </a:spcAft>
              <a:buFont typeface="Arial" pitchFamily="34" charset="0"/>
              <a:buNone/>
              <a:defRPr sz="3200" kern="1200">
                <a:solidFill>
                  <a:srgbClr val="FFFFFF"/>
                </a:solidFill>
                <a:latin typeface="Arial" panose="020B0604020202020204" pitchFamily="34" charset="0"/>
                <a:ea typeface="ＭＳ Ｐゴシック" pitchFamily="-112" charset="-128"/>
                <a:cs typeface="Arial" panose="020B0604020202020204" pitchFamily="34" charset="0"/>
              </a:defRPr>
            </a:lvl1pPr>
            <a:lvl2pPr marL="457200" indent="0" algn="ctr" defTabSz="457200" rtl="0" eaLnBrk="0" fontAlgn="base" hangingPunct="0">
              <a:spcBef>
                <a:spcPct val="20000"/>
              </a:spcBef>
              <a:spcAft>
                <a:spcPct val="0"/>
              </a:spcAft>
              <a:buFont typeface="Arial" pitchFamily="34" charset="0"/>
              <a:buNone/>
              <a:defRPr sz="2800" kern="1200">
                <a:solidFill>
                  <a:schemeClr val="tx1">
                    <a:tint val="75000"/>
                  </a:schemeClr>
                </a:solidFill>
                <a:latin typeface="+mn-lt"/>
                <a:ea typeface="ＭＳ Ｐゴシック" pitchFamily="-112" charset="-128"/>
                <a:cs typeface="+mn-cs"/>
              </a:defRPr>
            </a:lvl2pPr>
            <a:lvl3pPr marL="914400" indent="0" algn="ctr" defTabSz="457200" rtl="0" eaLnBrk="0" fontAlgn="base" hangingPunct="0">
              <a:spcBef>
                <a:spcPct val="20000"/>
              </a:spcBef>
              <a:spcAft>
                <a:spcPct val="0"/>
              </a:spcAft>
              <a:buFont typeface="Arial" pitchFamily="34" charset="0"/>
              <a:buNone/>
              <a:defRPr sz="2400" kern="1200">
                <a:solidFill>
                  <a:schemeClr val="tx1">
                    <a:tint val="75000"/>
                  </a:schemeClr>
                </a:solidFill>
                <a:latin typeface="+mn-lt"/>
                <a:ea typeface="ＭＳ Ｐゴシック" pitchFamily="-112" charset="-128"/>
                <a:cs typeface="+mn-cs"/>
              </a:defRPr>
            </a:lvl3pPr>
            <a:lvl4pPr marL="1371600" indent="0" algn="ctr" defTabSz="457200" rtl="0" eaLnBrk="0" fontAlgn="base" hangingPunct="0">
              <a:spcBef>
                <a:spcPct val="20000"/>
              </a:spcBef>
              <a:spcAft>
                <a:spcPct val="0"/>
              </a:spcAft>
              <a:buFont typeface="Arial" pitchFamily="34" charset="0"/>
              <a:buNone/>
              <a:defRPr sz="2000" kern="1200">
                <a:solidFill>
                  <a:schemeClr val="tx1">
                    <a:tint val="75000"/>
                  </a:schemeClr>
                </a:solidFill>
                <a:latin typeface="+mn-lt"/>
                <a:ea typeface="ＭＳ Ｐゴシック" pitchFamily="-112" charset="-128"/>
                <a:cs typeface="+mn-cs"/>
              </a:defRPr>
            </a:lvl4pPr>
            <a:lvl5pPr marL="1828800" indent="0" algn="ctr" defTabSz="457200" rtl="0" eaLnBrk="0" fontAlgn="base" hangingPunct="0">
              <a:spcBef>
                <a:spcPct val="20000"/>
              </a:spcBef>
              <a:spcAft>
                <a:spcPct val="0"/>
              </a:spcAft>
              <a:buFont typeface="Arial" pitchFamily="34" charset="0"/>
              <a:buNone/>
              <a:defRPr sz="2000" kern="1200">
                <a:solidFill>
                  <a:schemeClr val="tx1">
                    <a:tint val="75000"/>
                  </a:schemeClr>
                </a:solidFill>
                <a:latin typeface="+mn-lt"/>
                <a:ea typeface="ＭＳ Ｐゴシック" pitchFamily="-112" charset="-128"/>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defRPr/>
            </a:pPr>
            <a:r>
              <a:rPr lang="en-US" sz="1800" dirty="0">
                <a:latin typeface="Century Gothic" panose="020B0502020202020204" pitchFamily="34" charset="0"/>
              </a:rPr>
              <a:t>REHAB 578: Week 1</a:t>
            </a:r>
          </a:p>
        </p:txBody>
      </p:sp>
      <p:sp>
        <p:nvSpPr>
          <p:cNvPr id="2" name="Title 1"/>
          <p:cNvSpPr>
            <a:spLocks noGrp="1"/>
          </p:cNvSpPr>
          <p:nvPr>
            <p:ph type="ctrTitle"/>
          </p:nvPr>
        </p:nvSpPr>
        <p:spPr>
          <a:xfrm>
            <a:off x="968744" y="2133601"/>
            <a:ext cx="10363200" cy="1470025"/>
          </a:xfrm>
        </p:spPr>
        <p:txBody>
          <a:bodyPr/>
          <a:lstStyle>
            <a:lvl1pPr>
              <a:defRPr sz="4000" b="1">
                <a:solidFill>
                  <a:srgbClr val="FFFFFF"/>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21962675"/>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ection Header">
    <p:bg>
      <p:bgPr>
        <a:solidFill>
          <a:srgbClr val="3B185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22401" y="2079625"/>
            <a:ext cx="8953500" cy="1362075"/>
          </a:xfrm>
        </p:spPr>
        <p:txBody>
          <a:bodyPr anchor="t"/>
          <a:lstStyle>
            <a:lvl1pPr algn="ctr">
              <a:defRPr sz="4000" b="1" cap="none">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Date Placeholder 3"/>
          <p:cNvSpPr>
            <a:spLocks noGrp="1"/>
          </p:cNvSpPr>
          <p:nvPr>
            <p:ph type="dt" sz="half" idx="10"/>
          </p:nvPr>
        </p:nvSpPr>
        <p:spPr>
          <a:xfrm>
            <a:off x="596900" y="6264276"/>
            <a:ext cx="2844800" cy="365125"/>
          </a:xfrm>
        </p:spPr>
        <p:txBody>
          <a:bodyPr/>
          <a:lstStyle>
            <a:lvl1pPr>
              <a:defRPr/>
            </a:lvl1pPr>
          </a:lstStyle>
          <a:p>
            <a:fld id="{80EAB055-5C5E-4120-BA00-D0FAF79E1F21}" type="datetimeFigureOut">
              <a:rPr lang="en-US" smtClean="0"/>
              <a:t>9/28/2021</a:t>
            </a:fld>
            <a:endParaRPr lang="en-US"/>
          </a:p>
        </p:txBody>
      </p:sp>
      <p:sp>
        <p:nvSpPr>
          <p:cNvPr id="7" name="Footer Placeholder 4"/>
          <p:cNvSpPr>
            <a:spLocks noGrp="1"/>
          </p:cNvSpPr>
          <p:nvPr>
            <p:ph type="ftr" sz="quarter" idx="11"/>
          </p:nvPr>
        </p:nvSpPr>
        <p:spPr>
          <a:xfrm>
            <a:off x="4152900" y="6264276"/>
            <a:ext cx="3860800" cy="365125"/>
          </a:xfrm>
        </p:spPr>
        <p:txBody>
          <a:bodyPr/>
          <a:lstStyle>
            <a:lvl1pPr>
              <a:defRPr/>
            </a:lvl1pPr>
          </a:lstStyle>
          <a:p>
            <a:endParaRPr lang="en-US"/>
          </a:p>
        </p:txBody>
      </p:sp>
      <p:sp>
        <p:nvSpPr>
          <p:cNvPr id="8" name="Slide Number Placeholder 5"/>
          <p:cNvSpPr>
            <a:spLocks noGrp="1"/>
          </p:cNvSpPr>
          <p:nvPr>
            <p:ph type="sldNum" sz="quarter" idx="12"/>
          </p:nvPr>
        </p:nvSpPr>
        <p:spPr>
          <a:xfrm>
            <a:off x="8724900" y="6264276"/>
            <a:ext cx="2844800" cy="365125"/>
          </a:xfrm>
        </p:spPr>
        <p:txBody>
          <a:bodyPr/>
          <a:lstStyle>
            <a:lvl1pPr>
              <a:defRPr/>
            </a:lvl1pPr>
          </a:lstStyle>
          <a:p>
            <a:fld id="{CD832C24-334F-401F-9AD7-56228D11484B}" type="slidenum">
              <a:rPr lang="en-US" smtClean="0"/>
              <a:t>‹#›</a:t>
            </a:fld>
            <a:endParaRPr lang="en-US"/>
          </a:p>
        </p:txBody>
      </p:sp>
    </p:spTree>
    <p:extLst>
      <p:ext uri="{BB962C8B-B14F-4D97-AF65-F5344CB8AC3E}">
        <p14:creationId xmlns:p14="http://schemas.microsoft.com/office/powerpoint/2010/main" val="429193822"/>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D6017-971B-44D2-BD51-42D61597F4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F3EC0AB-04F0-48FC-ADB4-812B510503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B4BEC92-6343-4DFF-8C69-9F3A55D3745D}"/>
              </a:ext>
            </a:extLst>
          </p:cNvPr>
          <p:cNvSpPr>
            <a:spLocks noGrp="1"/>
          </p:cNvSpPr>
          <p:nvPr>
            <p:ph type="dt" sz="half" idx="10"/>
          </p:nvPr>
        </p:nvSpPr>
        <p:spPr/>
        <p:txBody>
          <a:bodyPr/>
          <a:lstStyle/>
          <a:p>
            <a:fld id="{80EAB055-5C5E-4120-BA00-D0FAF79E1F21}" type="datetimeFigureOut">
              <a:rPr lang="en-US" smtClean="0"/>
              <a:t>9/28/2021</a:t>
            </a:fld>
            <a:endParaRPr lang="en-US"/>
          </a:p>
        </p:txBody>
      </p:sp>
      <p:sp>
        <p:nvSpPr>
          <p:cNvPr id="5" name="Footer Placeholder 4">
            <a:extLst>
              <a:ext uri="{FF2B5EF4-FFF2-40B4-BE49-F238E27FC236}">
                <a16:creationId xmlns:a16="http://schemas.microsoft.com/office/drawing/2014/main" id="{CA837443-35DF-48C6-A9F6-B722B1ACE8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10A932-E8A3-40FC-A16A-94D381C92E0F}"/>
              </a:ext>
            </a:extLst>
          </p:cNvPr>
          <p:cNvSpPr>
            <a:spLocks noGrp="1"/>
          </p:cNvSpPr>
          <p:nvPr>
            <p:ph type="sldNum" sz="quarter" idx="12"/>
          </p:nvPr>
        </p:nvSpPr>
        <p:spPr/>
        <p:txBody>
          <a:bodyPr/>
          <a:lstStyle/>
          <a:p>
            <a:fld id="{CD832C24-334F-401F-9AD7-56228D11484B}" type="slidenum">
              <a:rPr lang="en-US" smtClean="0"/>
              <a:t>‹#›</a:t>
            </a:fld>
            <a:endParaRPr lang="en-US"/>
          </a:p>
        </p:txBody>
      </p:sp>
    </p:spTree>
    <p:extLst>
      <p:ext uri="{BB962C8B-B14F-4D97-AF65-F5344CB8AC3E}">
        <p14:creationId xmlns:p14="http://schemas.microsoft.com/office/powerpoint/2010/main" val="23700145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xt with Picture - Grey Highlight">
    <p:bg>
      <p:bgPr>
        <a:gradFill>
          <a:gsLst>
            <a:gs pos="0">
              <a:schemeClr val="tx2">
                <a:lumMod val="91000"/>
                <a:lumOff val="9000"/>
              </a:schemeClr>
            </a:gs>
            <a:gs pos="75000">
              <a:schemeClr val="tx2">
                <a:lumMod val="75000"/>
              </a:schemeClr>
            </a:gs>
          </a:gsLst>
          <a:lin ang="5400000" scaled="1"/>
        </a:gradFill>
        <a:effectLst/>
      </p:bgPr>
    </p:bg>
    <p:spTree>
      <p:nvGrpSpPr>
        <p:cNvPr id="1" name=""/>
        <p:cNvGrpSpPr/>
        <p:nvPr/>
      </p:nvGrpSpPr>
      <p:grpSpPr>
        <a:xfrm>
          <a:off x="0" y="0"/>
          <a:ext cx="0" cy="0"/>
          <a:chOff x="0" y="0"/>
          <a:chExt cx="0" cy="0"/>
        </a:xfrm>
      </p:grpSpPr>
      <p:sp>
        <p:nvSpPr>
          <p:cNvPr id="28" name="Picture Placeholder 27"/>
          <p:cNvSpPr>
            <a:spLocks noGrp="1"/>
          </p:cNvSpPr>
          <p:nvPr>
            <p:ph type="pic" sz="quarter" idx="15"/>
          </p:nvPr>
        </p:nvSpPr>
        <p:spPr>
          <a:xfrm>
            <a:off x="6737350" y="571500"/>
            <a:ext cx="5454650" cy="5676900"/>
          </a:xfrm>
          <a:prstGeom prst="rect">
            <a:avLst/>
          </a:prstGeom>
          <a:solidFill>
            <a:schemeClr val="bg1">
              <a:alpha val="10000"/>
            </a:schemeClr>
          </a:solidFill>
          <a:effectLst/>
        </p:spPr>
        <p:txBody>
          <a:bodyPr anchor="ctr" anchorCtr="1"/>
          <a:lstStyle>
            <a:lvl1pPr marL="0" indent="0">
              <a:buNone/>
              <a:defRPr>
                <a:solidFill>
                  <a:schemeClr val="bg1">
                    <a:lumMod val="65000"/>
                  </a:schemeClr>
                </a:solidFill>
                <a:effectLst/>
              </a:defRPr>
            </a:lvl1pPr>
          </a:lstStyle>
          <a:p>
            <a:r>
              <a:rPr lang="en-US"/>
              <a:t>Click icon to add picture</a:t>
            </a:r>
            <a:endParaRPr lang="en-US" dirty="0"/>
          </a:p>
        </p:txBody>
      </p:sp>
      <p:sp>
        <p:nvSpPr>
          <p:cNvPr id="5" name="Title 1">
            <a:extLst>
              <a:ext uri="{FF2B5EF4-FFF2-40B4-BE49-F238E27FC236}">
                <a16:creationId xmlns:a16="http://schemas.microsoft.com/office/drawing/2014/main" id="{6544F5BB-131B-BC47-85A2-7AF786579D81}"/>
              </a:ext>
            </a:extLst>
          </p:cNvPr>
          <p:cNvSpPr txBox="1">
            <a:spLocks/>
          </p:cNvSpPr>
          <p:nvPr/>
        </p:nvSpPr>
        <p:spPr>
          <a:xfrm>
            <a:off x="548994" y="1437861"/>
            <a:ext cx="5639348" cy="784338"/>
          </a:xfrm>
          <a:prstGeom prst="rect">
            <a:avLst/>
          </a:prstGeom>
        </p:spPr>
        <p:txBody>
          <a:bodyPr vert="horz" wrap="non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tabLst>
                <a:tab pos="1247775" algn="l"/>
              </a:tabLst>
            </a:pPr>
            <a:endParaRPr lang="en-US" b="0" i="0" dirty="0">
              <a:solidFill>
                <a:srgbClr val="474747"/>
              </a:solidFill>
              <a:latin typeface="Calibri Light" charset="0"/>
            </a:endParaRPr>
          </a:p>
        </p:txBody>
      </p:sp>
      <p:sp>
        <p:nvSpPr>
          <p:cNvPr id="8" name="Rectangle 2">
            <a:extLst>
              <a:ext uri="{FF2B5EF4-FFF2-40B4-BE49-F238E27FC236}">
                <a16:creationId xmlns:a16="http://schemas.microsoft.com/office/drawing/2014/main" id="{1649A38A-B4E4-3D4A-B1B3-756795080968}"/>
              </a:ext>
            </a:extLst>
          </p:cNvPr>
          <p:cNvSpPr/>
          <p:nvPr/>
        </p:nvSpPr>
        <p:spPr>
          <a:xfrm>
            <a:off x="460093" y="2076348"/>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2"/>
          <p:cNvSpPr>
            <a:spLocks noGrp="1"/>
          </p:cNvSpPr>
          <p:nvPr>
            <p:ph type="title" hasCustomPrompt="1"/>
          </p:nvPr>
        </p:nvSpPr>
        <p:spPr>
          <a:xfrm>
            <a:off x="364390" y="519920"/>
            <a:ext cx="5936658" cy="1541040"/>
          </a:xfrm>
        </p:spPr>
        <p:txBody>
          <a:bodyPr anchor="t" anchorCtr="0"/>
          <a:lstStyle>
            <a:lvl1pPr>
              <a:defRPr>
                <a:solidFill>
                  <a:schemeClr val="bg1"/>
                </a:solidFill>
              </a:defRPr>
            </a:lvl1pPr>
          </a:lstStyle>
          <a:p>
            <a:r>
              <a:rPr lang="en-US" dirty="0"/>
              <a:t>Highlight Text Slide With Image</a:t>
            </a:r>
          </a:p>
        </p:txBody>
      </p:sp>
      <p:sp>
        <p:nvSpPr>
          <p:cNvPr id="17" name="Text Placeholder 16"/>
          <p:cNvSpPr>
            <a:spLocks noGrp="1"/>
          </p:cNvSpPr>
          <p:nvPr>
            <p:ph type="body" sz="quarter" idx="13" hasCustomPrompt="1"/>
          </p:nvPr>
        </p:nvSpPr>
        <p:spPr>
          <a:xfrm>
            <a:off x="364389" y="2446193"/>
            <a:ext cx="5936659" cy="472935"/>
          </a:xfrm>
          <a:prstGeom prst="rect">
            <a:avLst/>
          </a:prstGeom>
        </p:spPr>
        <p:txBody>
          <a:bodyPr>
            <a:noAutofit/>
          </a:bodyPr>
          <a:lstStyle>
            <a:lvl1pPr indent="-228600">
              <a:defRPr sz="2400" b="0" i="0">
                <a:solidFill>
                  <a:schemeClr val="bg1"/>
                </a:solidFill>
                <a:latin typeface="Calibri Light" charset="0"/>
              </a:defRPr>
            </a:lvl1pPr>
          </a:lstStyle>
          <a:p>
            <a:pPr lvl="0"/>
            <a:r>
              <a:rPr lang="en-US" dirty="0"/>
              <a:t>This is a sub header for the slide</a:t>
            </a:r>
          </a:p>
        </p:txBody>
      </p:sp>
      <p:sp>
        <p:nvSpPr>
          <p:cNvPr id="6" name="Text Placeholder 5"/>
          <p:cNvSpPr>
            <a:spLocks noGrp="1"/>
          </p:cNvSpPr>
          <p:nvPr>
            <p:ph type="body" sz="quarter" idx="16" hasCustomPrompt="1"/>
          </p:nvPr>
        </p:nvSpPr>
        <p:spPr>
          <a:xfrm>
            <a:off x="364389" y="3068758"/>
            <a:ext cx="5936660" cy="3179642"/>
          </a:xfrm>
          <a:prstGeom prst="rect">
            <a:avLst/>
          </a:prstGeom>
        </p:spPr>
        <p:txBody>
          <a:bodyPr>
            <a:normAutofit/>
          </a:bodyPr>
          <a:lstStyle>
            <a:lvl1pPr indent="-228600">
              <a:defRPr sz="2000" b="0" i="0" baseline="0">
                <a:solidFill>
                  <a:schemeClr val="bg1"/>
                </a:solidFill>
                <a:latin typeface="Calibri Light" charset="0"/>
                <a:ea typeface="Calibri Light" charset="0"/>
                <a:cs typeface="Calibri Light" charset="0"/>
              </a:defRPr>
            </a:lvl1pPr>
          </a:lstStyle>
          <a:p>
            <a:pPr lvl="0"/>
            <a:r>
              <a:rPr lang="en-US" dirty="0"/>
              <a:t>Body text goes here</a:t>
            </a:r>
          </a:p>
        </p:txBody>
      </p:sp>
      <p:sp>
        <p:nvSpPr>
          <p:cNvPr id="2" name="Footer Placeholder 1">
            <a:extLst>
              <a:ext uri="{FF2B5EF4-FFF2-40B4-BE49-F238E27FC236}">
                <a16:creationId xmlns:a16="http://schemas.microsoft.com/office/drawing/2014/main" id="{3743425E-1132-2744-8E91-D4828427442B}"/>
              </a:ext>
            </a:extLst>
          </p:cNvPr>
          <p:cNvSpPr>
            <a:spLocks noGrp="1"/>
          </p:cNvSpPr>
          <p:nvPr>
            <p:ph type="ftr" sz="quarter" idx="17"/>
          </p:nvPr>
        </p:nvSpPr>
        <p:spPr/>
        <p:txBody>
          <a:bodyPr/>
          <a:lstStyle>
            <a:lvl1pPr>
              <a:defRPr b="0" i="0">
                <a:latin typeface="Calibri Light" charset="0"/>
                <a:ea typeface="Calibri Light" charset="0"/>
                <a:cs typeface="Calibri Light" charset="0"/>
              </a:defRPr>
            </a:lvl1pPr>
          </a:lstStyle>
          <a:p>
            <a:r>
              <a:rPr lang="en-US" dirty="0">
                <a:solidFill>
                  <a:srgbClr val="B5B4B4"/>
                </a:solidFill>
              </a:rPr>
              <a:t>CONFIDENTIAL – DO NOT DISTRIBUTE</a:t>
            </a:r>
          </a:p>
        </p:txBody>
      </p:sp>
    </p:spTree>
    <p:extLst>
      <p:ext uri="{BB962C8B-B14F-4D97-AF65-F5344CB8AC3E}">
        <p14:creationId xmlns:p14="http://schemas.microsoft.com/office/powerpoint/2010/main" val="3646734677"/>
      </p:ext>
    </p:extLst>
  </p:cSld>
  <p:clrMapOvr>
    <a:masterClrMapping/>
  </p:clrMapOvr>
  <p:extLst>
    <p:ext uri="{DCECCB84-F9BA-43D5-87BE-67443E8EF086}">
      <p15:sldGuideLst xmlns:p15="http://schemas.microsoft.com/office/powerpoint/2012/main">
        <p15:guide id="1" pos="288">
          <p15:clr>
            <a:srgbClr val="FBAE40"/>
          </p15:clr>
        </p15:guide>
        <p15:guide id="2" orient="horz" pos="360">
          <p15:clr>
            <a:srgbClr val="FBAE40"/>
          </p15:clr>
        </p15:guide>
        <p15:guide id="3" orient="horz" pos="1608">
          <p15:clr>
            <a:srgbClr val="FBAE40"/>
          </p15:clr>
        </p15:guide>
        <p15:guide id="4"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xt - Grey High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15A47-3F53-EB42-8615-869908B08163}"/>
              </a:ext>
            </a:extLst>
          </p:cNvPr>
          <p:cNvSpPr>
            <a:spLocks noGrp="1"/>
          </p:cNvSpPr>
          <p:nvPr>
            <p:ph type="title" hasCustomPrompt="1"/>
          </p:nvPr>
        </p:nvSpPr>
        <p:spPr/>
        <p:txBody>
          <a:bodyPr/>
          <a:lstStyle/>
          <a:p>
            <a:r>
              <a:rPr lang="en-US" dirty="0"/>
              <a:t>Highlight Text Slide</a:t>
            </a:r>
          </a:p>
        </p:txBody>
      </p:sp>
      <p:sp>
        <p:nvSpPr>
          <p:cNvPr id="10" name="Text Placeholder 10">
            <a:extLst>
              <a:ext uri="{FF2B5EF4-FFF2-40B4-BE49-F238E27FC236}">
                <a16:creationId xmlns:a16="http://schemas.microsoft.com/office/drawing/2014/main" id="{B2D2490F-BEEB-1246-977A-615DBECA7355}"/>
              </a:ext>
            </a:extLst>
          </p:cNvPr>
          <p:cNvSpPr>
            <a:spLocks noGrp="1"/>
          </p:cNvSpPr>
          <p:nvPr>
            <p:ph type="body" sz="quarter" idx="13" hasCustomPrompt="1"/>
          </p:nvPr>
        </p:nvSpPr>
        <p:spPr>
          <a:xfrm>
            <a:off x="364389" y="2918467"/>
            <a:ext cx="11416278" cy="3304780"/>
          </a:xfrm>
          <a:prstGeom prst="rect">
            <a:avLst/>
          </a:prstGeom>
          <a:noFill/>
        </p:spPr>
        <p:txBody>
          <a:bodyPr>
            <a:noAutofit/>
          </a:bodyPr>
          <a:lstStyle>
            <a:lvl1pPr indent="-228600">
              <a:defRPr sz="2400" b="0" i="0">
                <a:solidFill>
                  <a:schemeClr val="bg1"/>
                </a:solidFill>
                <a:effectLst/>
                <a:latin typeface="Calibri Light" charset="0"/>
                <a:ea typeface="Calibri Light" charset="0"/>
                <a:cs typeface="Calibri Light" charset="0"/>
              </a:defRPr>
            </a:lvl1pPr>
            <a:lvl2pPr>
              <a:defRPr sz="2400" b="0" i="0">
                <a:latin typeface="Open Sans" charset="0"/>
                <a:ea typeface="Open Sans" charset="0"/>
                <a:cs typeface="Open Sans" charset="0"/>
              </a:defRPr>
            </a:lvl2pPr>
            <a:lvl3pPr>
              <a:defRPr sz="2400" b="0" i="0">
                <a:latin typeface="Open Sans" charset="0"/>
                <a:ea typeface="Open Sans" charset="0"/>
                <a:cs typeface="Open Sans" charset="0"/>
              </a:defRPr>
            </a:lvl3pPr>
            <a:lvl4pPr>
              <a:defRPr sz="2400" b="0" i="0">
                <a:latin typeface="Open Sans" charset="0"/>
                <a:ea typeface="Open Sans" charset="0"/>
                <a:cs typeface="Open Sans" charset="0"/>
              </a:defRPr>
            </a:lvl4pPr>
            <a:lvl5pPr>
              <a:defRPr sz="2400" b="0" i="0">
                <a:latin typeface="Open Sans" charset="0"/>
                <a:ea typeface="Open Sans" charset="0"/>
                <a:cs typeface="Open Sans" charset="0"/>
              </a:defRPr>
            </a:lvl5pPr>
          </a:lstStyle>
          <a:p>
            <a:pPr lvl="0"/>
            <a:r>
              <a:rPr lang="en-US" dirty="0"/>
              <a:t>Body text goes here</a:t>
            </a:r>
          </a:p>
        </p:txBody>
      </p:sp>
      <p:sp>
        <p:nvSpPr>
          <p:cNvPr id="11" name="Footer Placeholder 10">
            <a:extLst>
              <a:ext uri="{FF2B5EF4-FFF2-40B4-BE49-F238E27FC236}">
                <a16:creationId xmlns:a16="http://schemas.microsoft.com/office/drawing/2014/main" id="{9F7B5EF6-6A07-7148-AAF5-9ED881A8778E}"/>
              </a:ext>
            </a:extLst>
          </p:cNvPr>
          <p:cNvSpPr>
            <a:spLocks noGrp="1"/>
          </p:cNvSpPr>
          <p:nvPr>
            <p:ph type="ftr" sz="quarter" idx="14"/>
          </p:nvPr>
        </p:nvSpPr>
        <p:spPr/>
        <p:txBody>
          <a:bodyPr/>
          <a:lstStyle>
            <a:lvl1pPr>
              <a:defRPr b="0" i="0">
                <a:latin typeface="Calibri Light" charset="0"/>
                <a:ea typeface="Calibri Light" charset="0"/>
                <a:cs typeface="Calibri Light" charset="0"/>
              </a:defRPr>
            </a:lvl1pPr>
          </a:lstStyle>
          <a:p>
            <a:r>
              <a:rPr lang="en-US" dirty="0">
                <a:solidFill>
                  <a:srgbClr val="B5B4B4"/>
                </a:solidFill>
              </a:rPr>
              <a:t>CONFIDENTIAL – DO NOT DISTRIBUTE</a:t>
            </a:r>
          </a:p>
        </p:txBody>
      </p:sp>
      <p:sp>
        <p:nvSpPr>
          <p:cNvPr id="12" name="Text Placeholder 12">
            <a:extLst>
              <a:ext uri="{FF2B5EF4-FFF2-40B4-BE49-F238E27FC236}">
                <a16:creationId xmlns:a16="http://schemas.microsoft.com/office/drawing/2014/main" id="{E387CB15-4293-5343-A099-DCDA9E64D905}"/>
              </a:ext>
            </a:extLst>
          </p:cNvPr>
          <p:cNvSpPr>
            <a:spLocks noGrp="1"/>
          </p:cNvSpPr>
          <p:nvPr>
            <p:ph type="body" sz="quarter" idx="17" hasCustomPrompt="1"/>
          </p:nvPr>
        </p:nvSpPr>
        <p:spPr>
          <a:xfrm>
            <a:off x="364389" y="1919288"/>
            <a:ext cx="11416277" cy="790575"/>
          </a:xfrm>
        </p:spPr>
        <p:txBody>
          <a:bodyPr>
            <a:noAutofit/>
          </a:bodyPr>
          <a:lstStyle>
            <a:lvl1pPr indent="-228600" algn="l">
              <a:lnSpc>
                <a:spcPts val="3120"/>
              </a:lnSpc>
              <a:tabLst>
                <a:tab pos="1247775" algn="l"/>
              </a:tabLst>
              <a:defRPr sz="2400" b="0" i="0">
                <a:latin typeface="Calibri Light" charset="0"/>
              </a:defRPr>
            </a:lvl1pPr>
          </a:lstStyle>
          <a:p>
            <a:pPr lvl="0"/>
            <a:r>
              <a:rPr lang="en-US" dirty="0"/>
              <a:t>This is a longer sub header for the slide. If it does not run into two lines, please adjust the body text below to equal the spacing as shown. </a:t>
            </a:r>
          </a:p>
        </p:txBody>
      </p:sp>
    </p:spTree>
    <p:extLst>
      <p:ext uri="{BB962C8B-B14F-4D97-AF65-F5344CB8AC3E}">
        <p14:creationId xmlns:p14="http://schemas.microsoft.com/office/powerpoint/2010/main" val="3381761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estions - Grey Highlight ">
    <p:bg>
      <p:bgPr>
        <a:gradFill>
          <a:gsLst>
            <a:gs pos="0">
              <a:schemeClr val="tx2">
                <a:lumMod val="91000"/>
                <a:lumOff val="9000"/>
              </a:schemeClr>
            </a:gs>
            <a:gs pos="75000">
              <a:schemeClr val="tx2">
                <a:lumMod val="75000"/>
              </a:schemeClr>
            </a:gs>
          </a:gsLst>
          <a:lin ang="5400000" scaled="1"/>
        </a:gra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2621B9A-BD52-4A4A-8262-E2AB09BDA51B}"/>
              </a:ext>
            </a:extLst>
          </p:cNvPr>
          <p:cNvSpPr txBox="1">
            <a:spLocks/>
          </p:cNvSpPr>
          <p:nvPr/>
        </p:nvSpPr>
        <p:spPr>
          <a:xfrm>
            <a:off x="384464" y="2967173"/>
            <a:ext cx="11423072" cy="844184"/>
          </a:xfrm>
          <a:prstGeom prst="rect">
            <a:avLst/>
          </a:prstGeom>
        </p:spPr>
        <p:txBody>
          <a:bodyPr vert="horz" wrap="square" lIns="0" tIns="0" rIns="0" bIns="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ts val="5020"/>
              </a:lnSpc>
              <a:tabLst>
                <a:tab pos="1247775" algn="l"/>
              </a:tabLst>
            </a:pPr>
            <a:r>
              <a:rPr lang="en-US" sz="6600" b="0" i="0" dirty="0">
                <a:solidFill>
                  <a:schemeClr val="bg1"/>
                </a:solidFill>
                <a:latin typeface="Calibri Light" charset="0"/>
                <a:ea typeface="Calibri Light" charset="0"/>
                <a:cs typeface="Calibri Light" charset="0"/>
              </a:rPr>
              <a:t>QUESTIONS?</a:t>
            </a:r>
            <a:endParaRPr lang="en-US" sz="6600" b="0" i="0" baseline="30000" dirty="0">
              <a:solidFill>
                <a:schemeClr val="bg1"/>
              </a:solidFill>
              <a:latin typeface="Calibri Light" charset="0"/>
              <a:ea typeface="Calibri Light" charset="0"/>
              <a:cs typeface="Calibri Light" charset="0"/>
            </a:endParaRPr>
          </a:p>
        </p:txBody>
      </p:sp>
      <p:grpSp>
        <p:nvGrpSpPr>
          <p:cNvPr id="11" name="Group 10">
            <a:extLst>
              <a:ext uri="{FF2B5EF4-FFF2-40B4-BE49-F238E27FC236}">
                <a16:creationId xmlns:a16="http://schemas.microsoft.com/office/drawing/2014/main" id="{E9311512-39E5-CA48-8125-CE0D61FF9BAB}"/>
              </a:ext>
            </a:extLst>
          </p:cNvPr>
          <p:cNvGrpSpPr/>
          <p:nvPr/>
        </p:nvGrpSpPr>
        <p:grpSpPr>
          <a:xfrm>
            <a:off x="5822327" y="3995857"/>
            <a:ext cx="647553" cy="62223"/>
            <a:chOff x="5960343" y="3683949"/>
            <a:chExt cx="647553" cy="62223"/>
          </a:xfrm>
        </p:grpSpPr>
        <p:sp>
          <p:nvSpPr>
            <p:cNvPr id="12" name="Rectangle 2">
              <a:extLst>
                <a:ext uri="{FF2B5EF4-FFF2-40B4-BE49-F238E27FC236}">
                  <a16:creationId xmlns:a16="http://schemas.microsoft.com/office/drawing/2014/main" id="{B98C188C-DE36-574C-8F61-AF3C0AB2D659}"/>
                </a:ext>
              </a:extLst>
            </p:cNvPr>
            <p:cNvSpPr/>
            <p:nvPr/>
          </p:nvSpPr>
          <p:spPr>
            <a:xfrm>
              <a:off x="6101255" y="3683949"/>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2">
              <a:extLst>
                <a:ext uri="{FF2B5EF4-FFF2-40B4-BE49-F238E27FC236}">
                  <a16:creationId xmlns:a16="http://schemas.microsoft.com/office/drawing/2014/main" id="{DE6A539C-A32B-384F-B5C5-92C3FC309497}"/>
                </a:ext>
              </a:extLst>
            </p:cNvPr>
            <p:cNvSpPr/>
            <p:nvPr/>
          </p:nvSpPr>
          <p:spPr>
            <a:xfrm rot="10800000" flipV="1">
              <a:off x="5960343" y="3683949"/>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Footer Placeholder 1">
            <a:extLst>
              <a:ext uri="{FF2B5EF4-FFF2-40B4-BE49-F238E27FC236}">
                <a16:creationId xmlns:a16="http://schemas.microsoft.com/office/drawing/2014/main" id="{4FCECB0D-79BC-CD44-9C37-0F47ACCE0952}"/>
              </a:ext>
            </a:extLst>
          </p:cNvPr>
          <p:cNvSpPr>
            <a:spLocks noGrp="1"/>
          </p:cNvSpPr>
          <p:nvPr>
            <p:ph type="ftr" sz="quarter" idx="10"/>
          </p:nvPr>
        </p:nvSpPr>
        <p:spPr/>
        <p:txBody>
          <a:bodyPr/>
          <a:lstStyle>
            <a:lvl1pPr>
              <a:defRPr b="0" i="0">
                <a:latin typeface="Calibri Light" charset="0"/>
                <a:ea typeface="Calibri Light" charset="0"/>
                <a:cs typeface="Calibri Light" charset="0"/>
              </a:defRPr>
            </a:lvl1pPr>
          </a:lstStyle>
          <a:p>
            <a:r>
              <a:rPr lang="en-US" dirty="0">
                <a:solidFill>
                  <a:srgbClr val="B5B4B4"/>
                </a:solidFill>
              </a:rPr>
              <a:t>CONFIDENTIAL – DO NOT DISTRIBUTE</a:t>
            </a:r>
          </a:p>
        </p:txBody>
      </p:sp>
    </p:spTree>
    <p:extLst>
      <p:ext uri="{BB962C8B-B14F-4D97-AF65-F5344CB8AC3E}">
        <p14:creationId xmlns:p14="http://schemas.microsoft.com/office/powerpoint/2010/main" val="1627262653"/>
      </p:ext>
    </p:extLst>
  </p:cSld>
  <p:clrMapOvr>
    <a:masterClrMapping/>
  </p:clrMapOvr>
  <p:extLst>
    <p:ext uri="{DCECCB84-F9BA-43D5-87BE-67443E8EF086}">
      <p15:sldGuideLst xmlns:p15="http://schemas.microsoft.com/office/powerpoint/2012/main">
        <p15:guide id="1" pos="288">
          <p15:clr>
            <a:srgbClr val="FBAE40"/>
          </p15:clr>
        </p15:guide>
        <p15:guide id="2" orient="horz" pos="360">
          <p15:clr>
            <a:srgbClr val="FBAE40"/>
          </p15:clr>
        </p15:guide>
        <p15:guide id="3" orient="horz" pos="1608">
          <p15:clr>
            <a:srgbClr val="FBAE40"/>
          </p15:clr>
        </p15:guide>
        <p15:guide id="4"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with Picture - Purple Highlight">
    <p:bg>
      <p:bgPr>
        <a:gradFill>
          <a:gsLst>
            <a:gs pos="0">
              <a:srgbClr val="6C2B69"/>
            </a:gs>
            <a:gs pos="75000">
              <a:srgbClr val="3D2E69"/>
            </a:gs>
          </a:gsLst>
          <a:lin ang="5400000" scaled="1"/>
        </a:gradFill>
        <a:effectLst/>
      </p:bgPr>
    </p:bg>
    <p:spTree>
      <p:nvGrpSpPr>
        <p:cNvPr id="1" name=""/>
        <p:cNvGrpSpPr/>
        <p:nvPr/>
      </p:nvGrpSpPr>
      <p:grpSpPr>
        <a:xfrm>
          <a:off x="0" y="0"/>
          <a:ext cx="0" cy="0"/>
          <a:chOff x="0" y="0"/>
          <a:chExt cx="0" cy="0"/>
        </a:xfrm>
      </p:grpSpPr>
      <p:sp>
        <p:nvSpPr>
          <p:cNvPr id="28" name="Picture Placeholder 27"/>
          <p:cNvSpPr>
            <a:spLocks noGrp="1"/>
          </p:cNvSpPr>
          <p:nvPr>
            <p:ph type="pic" sz="quarter" idx="15"/>
          </p:nvPr>
        </p:nvSpPr>
        <p:spPr>
          <a:xfrm>
            <a:off x="6737350" y="571500"/>
            <a:ext cx="5454650" cy="5676900"/>
          </a:xfrm>
          <a:prstGeom prst="rect">
            <a:avLst/>
          </a:prstGeom>
          <a:solidFill>
            <a:schemeClr val="bg1">
              <a:alpha val="10000"/>
            </a:schemeClr>
          </a:solidFill>
          <a:effectLst>
            <a:outerShdw blurRad="177800" sx="99000" sy="99000" algn="ctr" rotWithShape="0">
              <a:schemeClr val="tx1">
                <a:alpha val="25000"/>
              </a:schemeClr>
            </a:outerShdw>
          </a:effectLst>
        </p:spPr>
        <p:txBody>
          <a:bodyPr anchor="ctr" anchorCtr="1"/>
          <a:lstStyle>
            <a:lvl1pPr marL="114300" indent="0">
              <a:buNone/>
              <a:defRPr>
                <a:solidFill>
                  <a:schemeClr val="tx1"/>
                </a:solidFill>
              </a:defRPr>
            </a:lvl1pPr>
          </a:lstStyle>
          <a:p>
            <a:r>
              <a:rPr lang="en-US"/>
              <a:t>Click icon to add picture</a:t>
            </a:r>
            <a:endParaRPr lang="en-US" dirty="0"/>
          </a:p>
        </p:txBody>
      </p:sp>
      <p:sp>
        <p:nvSpPr>
          <p:cNvPr id="5" name="Title 1">
            <a:extLst>
              <a:ext uri="{FF2B5EF4-FFF2-40B4-BE49-F238E27FC236}">
                <a16:creationId xmlns:a16="http://schemas.microsoft.com/office/drawing/2014/main" id="{6544F5BB-131B-BC47-85A2-7AF786579D81}"/>
              </a:ext>
            </a:extLst>
          </p:cNvPr>
          <p:cNvSpPr txBox="1">
            <a:spLocks/>
          </p:cNvSpPr>
          <p:nvPr/>
        </p:nvSpPr>
        <p:spPr>
          <a:xfrm>
            <a:off x="548994" y="1437861"/>
            <a:ext cx="5639348" cy="784338"/>
          </a:xfrm>
          <a:prstGeom prst="rect">
            <a:avLst/>
          </a:prstGeom>
        </p:spPr>
        <p:txBody>
          <a:bodyPr vert="horz" wrap="non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tabLst>
                <a:tab pos="1247775" algn="l"/>
              </a:tabLst>
            </a:pPr>
            <a:endParaRPr lang="en-US" b="0" i="0" dirty="0">
              <a:solidFill>
                <a:srgbClr val="474747"/>
              </a:solidFill>
              <a:latin typeface="Calibri Light" charset="0"/>
            </a:endParaRPr>
          </a:p>
        </p:txBody>
      </p:sp>
      <p:sp>
        <p:nvSpPr>
          <p:cNvPr id="8" name="Rectangle 2">
            <a:extLst>
              <a:ext uri="{FF2B5EF4-FFF2-40B4-BE49-F238E27FC236}">
                <a16:creationId xmlns:a16="http://schemas.microsoft.com/office/drawing/2014/main" id="{1649A38A-B4E4-3D4A-B1B3-756795080968}"/>
              </a:ext>
            </a:extLst>
          </p:cNvPr>
          <p:cNvSpPr/>
          <p:nvPr/>
        </p:nvSpPr>
        <p:spPr>
          <a:xfrm>
            <a:off x="460093" y="2076348"/>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2"/>
          <p:cNvSpPr>
            <a:spLocks noGrp="1"/>
          </p:cNvSpPr>
          <p:nvPr>
            <p:ph type="title" hasCustomPrompt="1"/>
          </p:nvPr>
        </p:nvSpPr>
        <p:spPr>
          <a:xfrm>
            <a:off x="364390" y="533568"/>
            <a:ext cx="5936658" cy="1541040"/>
          </a:xfrm>
        </p:spPr>
        <p:txBody>
          <a:bodyPr anchor="t" anchorCtr="0"/>
          <a:lstStyle>
            <a:lvl1pPr>
              <a:defRPr>
                <a:solidFill>
                  <a:schemeClr val="tx1"/>
                </a:solidFill>
              </a:defRPr>
            </a:lvl1pPr>
          </a:lstStyle>
          <a:p>
            <a:r>
              <a:rPr lang="en-US" dirty="0"/>
              <a:t>Highlight Text Slide With Image</a:t>
            </a:r>
          </a:p>
        </p:txBody>
      </p:sp>
      <p:sp>
        <p:nvSpPr>
          <p:cNvPr id="17" name="Text Placeholder 16"/>
          <p:cNvSpPr>
            <a:spLocks noGrp="1"/>
          </p:cNvSpPr>
          <p:nvPr>
            <p:ph type="body" sz="quarter" idx="13" hasCustomPrompt="1"/>
          </p:nvPr>
        </p:nvSpPr>
        <p:spPr>
          <a:xfrm>
            <a:off x="364389" y="2446193"/>
            <a:ext cx="5936659" cy="472935"/>
          </a:xfrm>
          <a:prstGeom prst="rect">
            <a:avLst/>
          </a:prstGeom>
        </p:spPr>
        <p:txBody>
          <a:bodyPr>
            <a:noAutofit/>
          </a:bodyPr>
          <a:lstStyle>
            <a:lvl1pPr>
              <a:defRPr sz="2400" b="0" i="0">
                <a:solidFill>
                  <a:schemeClr val="tx1"/>
                </a:solidFill>
                <a:latin typeface="Calibri Light" charset="0"/>
              </a:defRPr>
            </a:lvl1pPr>
          </a:lstStyle>
          <a:p>
            <a:pPr lvl="0"/>
            <a:r>
              <a:rPr lang="en-US" dirty="0"/>
              <a:t>This is a sub header for the slide</a:t>
            </a:r>
          </a:p>
        </p:txBody>
      </p:sp>
      <p:sp>
        <p:nvSpPr>
          <p:cNvPr id="6" name="Text Placeholder 5"/>
          <p:cNvSpPr>
            <a:spLocks noGrp="1"/>
          </p:cNvSpPr>
          <p:nvPr>
            <p:ph type="body" sz="quarter" idx="16" hasCustomPrompt="1"/>
          </p:nvPr>
        </p:nvSpPr>
        <p:spPr>
          <a:xfrm>
            <a:off x="364389" y="3068758"/>
            <a:ext cx="5936660" cy="3179642"/>
          </a:xfrm>
          <a:prstGeom prst="rect">
            <a:avLst/>
          </a:prstGeom>
        </p:spPr>
        <p:txBody>
          <a:bodyPr>
            <a:normAutofit/>
          </a:bodyPr>
          <a:lstStyle>
            <a:lvl1pPr>
              <a:defRPr sz="2000" b="0" i="0" baseline="0">
                <a:solidFill>
                  <a:schemeClr val="tx1"/>
                </a:solidFill>
                <a:latin typeface="Calibri Light" charset="0"/>
                <a:ea typeface="Calibri Light" charset="0"/>
                <a:cs typeface="Calibri Light" charset="0"/>
              </a:defRPr>
            </a:lvl1pPr>
          </a:lstStyle>
          <a:p>
            <a:pPr lvl="0"/>
            <a:r>
              <a:rPr lang="en-US" dirty="0"/>
              <a:t>Body text goes here</a:t>
            </a:r>
          </a:p>
        </p:txBody>
      </p:sp>
      <p:sp>
        <p:nvSpPr>
          <p:cNvPr id="2" name="Footer Placeholder 1">
            <a:extLst>
              <a:ext uri="{FF2B5EF4-FFF2-40B4-BE49-F238E27FC236}">
                <a16:creationId xmlns:a16="http://schemas.microsoft.com/office/drawing/2014/main" id="{9F32F4A7-4A62-924D-A537-AE586082AB04}"/>
              </a:ext>
            </a:extLst>
          </p:cNvPr>
          <p:cNvSpPr>
            <a:spLocks noGrp="1"/>
          </p:cNvSpPr>
          <p:nvPr>
            <p:ph type="ftr" sz="quarter" idx="17"/>
          </p:nvPr>
        </p:nvSpPr>
        <p:spPr/>
        <p:txBody>
          <a:bodyPr/>
          <a:lstStyle>
            <a:lvl1pPr>
              <a:defRPr b="0" i="0">
                <a:latin typeface="Calibri Light" charset="0"/>
                <a:ea typeface="Calibri Light" charset="0"/>
                <a:cs typeface="Calibri Light" charset="0"/>
              </a:defRPr>
            </a:lvl1pPr>
          </a:lstStyle>
          <a:p>
            <a:r>
              <a:rPr lang="en-US" dirty="0">
                <a:solidFill>
                  <a:srgbClr val="B5B4B4"/>
                </a:solidFill>
              </a:rPr>
              <a:t>CONFIDENTIAL – DO NOT DISTRIBUTE</a:t>
            </a:r>
          </a:p>
        </p:txBody>
      </p:sp>
    </p:spTree>
    <p:extLst>
      <p:ext uri="{BB962C8B-B14F-4D97-AF65-F5344CB8AC3E}">
        <p14:creationId xmlns:p14="http://schemas.microsoft.com/office/powerpoint/2010/main" val="3303183072"/>
      </p:ext>
    </p:extLst>
  </p:cSld>
  <p:clrMapOvr>
    <a:masterClrMapping/>
  </p:clrMapOvr>
  <p:extLst>
    <p:ext uri="{DCECCB84-F9BA-43D5-87BE-67443E8EF086}">
      <p15:sldGuideLst xmlns:p15="http://schemas.microsoft.com/office/powerpoint/2012/main">
        <p15:guide id="1" pos="288">
          <p15:clr>
            <a:srgbClr val="FBAE40"/>
          </p15:clr>
        </p15:guide>
        <p15:guide id="2" orient="horz" pos="360">
          <p15:clr>
            <a:srgbClr val="FBAE40"/>
          </p15:clr>
        </p15:guide>
        <p15:guide id="3" orient="horz" pos="1608">
          <p15:clr>
            <a:srgbClr val="FBAE40"/>
          </p15:clr>
        </p15:guide>
        <p15:guide id="4"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 Purple High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15A47-3F53-EB42-8615-869908B08163}"/>
              </a:ext>
            </a:extLst>
          </p:cNvPr>
          <p:cNvSpPr>
            <a:spLocks noGrp="1"/>
          </p:cNvSpPr>
          <p:nvPr>
            <p:ph type="title" hasCustomPrompt="1"/>
          </p:nvPr>
        </p:nvSpPr>
        <p:spPr/>
        <p:txBody>
          <a:bodyPr/>
          <a:lstStyle/>
          <a:p>
            <a:r>
              <a:rPr lang="en-US" dirty="0"/>
              <a:t>Highlight Text Slide</a:t>
            </a:r>
          </a:p>
        </p:txBody>
      </p:sp>
      <p:sp>
        <p:nvSpPr>
          <p:cNvPr id="8" name="Text Placeholder 10">
            <a:extLst>
              <a:ext uri="{FF2B5EF4-FFF2-40B4-BE49-F238E27FC236}">
                <a16:creationId xmlns:a16="http://schemas.microsoft.com/office/drawing/2014/main" id="{4C8CC1CC-49CC-CB42-AA8B-4C8EAEE4FEE7}"/>
              </a:ext>
            </a:extLst>
          </p:cNvPr>
          <p:cNvSpPr>
            <a:spLocks noGrp="1"/>
          </p:cNvSpPr>
          <p:nvPr>
            <p:ph type="body" sz="quarter" idx="13" hasCustomPrompt="1"/>
          </p:nvPr>
        </p:nvSpPr>
        <p:spPr>
          <a:xfrm>
            <a:off x="364389" y="2918467"/>
            <a:ext cx="11416278" cy="3304780"/>
          </a:xfrm>
          <a:prstGeom prst="rect">
            <a:avLst/>
          </a:prstGeom>
          <a:noFill/>
        </p:spPr>
        <p:txBody>
          <a:bodyPr>
            <a:noAutofit/>
          </a:bodyPr>
          <a:lstStyle>
            <a:lvl1pPr>
              <a:defRPr sz="2400" b="0" i="0">
                <a:solidFill>
                  <a:schemeClr val="tx1"/>
                </a:solidFill>
                <a:effectLst/>
                <a:latin typeface="Calibri Light" charset="0"/>
                <a:ea typeface="Calibri Light" charset="0"/>
                <a:cs typeface="Calibri Light" charset="0"/>
              </a:defRPr>
            </a:lvl1pPr>
            <a:lvl2pPr>
              <a:defRPr sz="2400" b="0" i="0">
                <a:latin typeface="Open Sans" charset="0"/>
                <a:ea typeface="Open Sans" charset="0"/>
                <a:cs typeface="Open Sans" charset="0"/>
              </a:defRPr>
            </a:lvl2pPr>
            <a:lvl3pPr>
              <a:defRPr sz="2400" b="0" i="0">
                <a:latin typeface="Open Sans" charset="0"/>
                <a:ea typeface="Open Sans" charset="0"/>
                <a:cs typeface="Open Sans" charset="0"/>
              </a:defRPr>
            </a:lvl3pPr>
            <a:lvl4pPr>
              <a:defRPr sz="2400" b="0" i="0">
                <a:latin typeface="Open Sans" charset="0"/>
                <a:ea typeface="Open Sans" charset="0"/>
                <a:cs typeface="Open Sans" charset="0"/>
              </a:defRPr>
            </a:lvl4pPr>
            <a:lvl5pPr>
              <a:defRPr sz="2400" b="0" i="0">
                <a:latin typeface="Open Sans" charset="0"/>
                <a:ea typeface="Open Sans" charset="0"/>
                <a:cs typeface="Open Sans" charset="0"/>
              </a:defRPr>
            </a:lvl5pPr>
          </a:lstStyle>
          <a:p>
            <a:pPr lvl="0"/>
            <a:r>
              <a:rPr lang="en-US" dirty="0"/>
              <a:t>Body text goes here</a:t>
            </a:r>
          </a:p>
        </p:txBody>
      </p:sp>
      <p:sp>
        <p:nvSpPr>
          <p:cNvPr id="6" name="Footer Placeholder 5">
            <a:extLst>
              <a:ext uri="{FF2B5EF4-FFF2-40B4-BE49-F238E27FC236}">
                <a16:creationId xmlns:a16="http://schemas.microsoft.com/office/drawing/2014/main" id="{BF7B355F-FB9B-384A-9895-AA6CD855F9ED}"/>
              </a:ext>
            </a:extLst>
          </p:cNvPr>
          <p:cNvSpPr>
            <a:spLocks noGrp="1"/>
          </p:cNvSpPr>
          <p:nvPr>
            <p:ph type="ftr" sz="quarter" idx="14"/>
          </p:nvPr>
        </p:nvSpPr>
        <p:spPr/>
        <p:txBody>
          <a:bodyPr/>
          <a:lstStyle>
            <a:lvl1pPr>
              <a:defRPr b="0" i="0">
                <a:latin typeface="Calibri Light" charset="0"/>
                <a:ea typeface="Calibri Light" charset="0"/>
                <a:cs typeface="Calibri Light" charset="0"/>
              </a:defRPr>
            </a:lvl1pPr>
          </a:lstStyle>
          <a:p>
            <a:r>
              <a:rPr lang="en-US" dirty="0">
                <a:solidFill>
                  <a:srgbClr val="B5B4B4"/>
                </a:solidFill>
              </a:rPr>
              <a:t>CONFIDENTIAL – DO NOT DISTRIBUTE</a:t>
            </a:r>
          </a:p>
        </p:txBody>
      </p:sp>
      <p:sp>
        <p:nvSpPr>
          <p:cNvPr id="9" name="Text Placeholder 12">
            <a:extLst>
              <a:ext uri="{FF2B5EF4-FFF2-40B4-BE49-F238E27FC236}">
                <a16:creationId xmlns:a16="http://schemas.microsoft.com/office/drawing/2014/main" id="{ABDEBC23-671C-ED4C-B089-7B2E966E61AE}"/>
              </a:ext>
            </a:extLst>
          </p:cNvPr>
          <p:cNvSpPr>
            <a:spLocks noGrp="1"/>
          </p:cNvSpPr>
          <p:nvPr>
            <p:ph type="body" sz="quarter" idx="17" hasCustomPrompt="1"/>
          </p:nvPr>
        </p:nvSpPr>
        <p:spPr>
          <a:xfrm>
            <a:off x="364389" y="1919288"/>
            <a:ext cx="11416277" cy="790575"/>
          </a:xfrm>
        </p:spPr>
        <p:txBody>
          <a:bodyPr>
            <a:noAutofit/>
          </a:bodyPr>
          <a:lstStyle>
            <a:lvl1pPr algn="l">
              <a:lnSpc>
                <a:spcPts val="3120"/>
              </a:lnSpc>
              <a:tabLst>
                <a:tab pos="1247775" algn="l"/>
              </a:tabLst>
              <a:defRPr sz="2400" b="0" i="0">
                <a:latin typeface="Calibri Light" charset="0"/>
              </a:defRPr>
            </a:lvl1pPr>
          </a:lstStyle>
          <a:p>
            <a:pPr lvl="0"/>
            <a:r>
              <a:rPr lang="en-US" dirty="0"/>
              <a:t>This is a longer sub header for the slide. If it does not run into two lines, please adjust the body text below to equal the spacing as shown. </a:t>
            </a:r>
          </a:p>
        </p:txBody>
      </p:sp>
    </p:spTree>
    <p:extLst>
      <p:ext uri="{BB962C8B-B14F-4D97-AF65-F5344CB8AC3E}">
        <p14:creationId xmlns:p14="http://schemas.microsoft.com/office/powerpoint/2010/main" val="19328681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estions - Purple Highlight ">
    <p:bg>
      <p:bgPr>
        <a:gradFill>
          <a:gsLst>
            <a:gs pos="0">
              <a:srgbClr val="6C2B69"/>
            </a:gs>
            <a:gs pos="75000">
              <a:srgbClr val="3D2E69"/>
            </a:gs>
          </a:gsLst>
          <a:lin ang="5400000" scaled="1"/>
        </a:gra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2621B9A-BD52-4A4A-8262-E2AB09BDA51B}"/>
              </a:ext>
            </a:extLst>
          </p:cNvPr>
          <p:cNvSpPr txBox="1">
            <a:spLocks/>
          </p:cNvSpPr>
          <p:nvPr/>
        </p:nvSpPr>
        <p:spPr>
          <a:xfrm>
            <a:off x="384464" y="2967173"/>
            <a:ext cx="11423072" cy="844184"/>
          </a:xfrm>
          <a:prstGeom prst="rect">
            <a:avLst/>
          </a:prstGeom>
        </p:spPr>
        <p:txBody>
          <a:bodyPr vert="horz" wrap="square" lIns="0" tIns="0" rIns="0" bIns="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ts val="5020"/>
              </a:lnSpc>
              <a:tabLst>
                <a:tab pos="1247775" algn="l"/>
              </a:tabLst>
            </a:pPr>
            <a:r>
              <a:rPr lang="en-US" sz="6600" b="0" i="0" dirty="0">
                <a:solidFill>
                  <a:schemeClr val="tx1"/>
                </a:solidFill>
                <a:latin typeface="Calibri Light" charset="0"/>
                <a:ea typeface="Calibri Light" charset="0"/>
                <a:cs typeface="Calibri Light" charset="0"/>
              </a:rPr>
              <a:t>QUESTIONS?</a:t>
            </a:r>
            <a:endParaRPr lang="en-US" sz="6600" b="0" i="0" baseline="30000" dirty="0">
              <a:solidFill>
                <a:schemeClr val="tx1"/>
              </a:solidFill>
              <a:latin typeface="Calibri Light" charset="0"/>
              <a:ea typeface="Calibri Light" charset="0"/>
              <a:cs typeface="Calibri Light" charset="0"/>
            </a:endParaRPr>
          </a:p>
        </p:txBody>
      </p:sp>
      <p:grpSp>
        <p:nvGrpSpPr>
          <p:cNvPr id="11" name="Group 10">
            <a:extLst>
              <a:ext uri="{FF2B5EF4-FFF2-40B4-BE49-F238E27FC236}">
                <a16:creationId xmlns:a16="http://schemas.microsoft.com/office/drawing/2014/main" id="{E9311512-39E5-CA48-8125-CE0D61FF9BAB}"/>
              </a:ext>
            </a:extLst>
          </p:cNvPr>
          <p:cNvGrpSpPr/>
          <p:nvPr/>
        </p:nvGrpSpPr>
        <p:grpSpPr>
          <a:xfrm>
            <a:off x="5822327" y="3995857"/>
            <a:ext cx="647553" cy="62223"/>
            <a:chOff x="5960343" y="3683949"/>
            <a:chExt cx="647553" cy="62223"/>
          </a:xfrm>
        </p:grpSpPr>
        <p:sp>
          <p:nvSpPr>
            <p:cNvPr id="12" name="Rectangle 2">
              <a:extLst>
                <a:ext uri="{FF2B5EF4-FFF2-40B4-BE49-F238E27FC236}">
                  <a16:creationId xmlns:a16="http://schemas.microsoft.com/office/drawing/2014/main" id="{B98C188C-DE36-574C-8F61-AF3C0AB2D659}"/>
                </a:ext>
              </a:extLst>
            </p:cNvPr>
            <p:cNvSpPr/>
            <p:nvPr/>
          </p:nvSpPr>
          <p:spPr>
            <a:xfrm>
              <a:off x="6101255" y="3683949"/>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2">
              <a:extLst>
                <a:ext uri="{FF2B5EF4-FFF2-40B4-BE49-F238E27FC236}">
                  <a16:creationId xmlns:a16="http://schemas.microsoft.com/office/drawing/2014/main" id="{DE6A539C-A32B-384F-B5C5-92C3FC309497}"/>
                </a:ext>
              </a:extLst>
            </p:cNvPr>
            <p:cNvSpPr/>
            <p:nvPr/>
          </p:nvSpPr>
          <p:spPr>
            <a:xfrm rot="10800000" flipV="1">
              <a:off x="5960343" y="3683949"/>
              <a:ext cx="506641" cy="62223"/>
            </a:xfrm>
            <a:custGeom>
              <a:avLst/>
              <a:gdLst>
                <a:gd name="connsiteX0" fmla="*/ 0 w 522486"/>
                <a:gd name="connsiteY0" fmla="*/ 0 h 77345"/>
                <a:gd name="connsiteX1" fmla="*/ 522486 w 522486"/>
                <a:gd name="connsiteY1" fmla="*/ 0 h 77345"/>
                <a:gd name="connsiteX2" fmla="*/ 522486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621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121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487561 w 522486"/>
                <a:gd name="connsiteY2" fmla="*/ 77345 h 77345"/>
                <a:gd name="connsiteX3" fmla="*/ 0 w 522486"/>
                <a:gd name="connsiteY3" fmla="*/ 77345 h 77345"/>
                <a:gd name="connsiteX4" fmla="*/ 0 w 522486"/>
                <a:gd name="connsiteY4" fmla="*/ 0 h 77345"/>
                <a:gd name="connsiteX0" fmla="*/ 0 w 522486"/>
                <a:gd name="connsiteY0" fmla="*/ 0 h 77345"/>
                <a:gd name="connsiteX1" fmla="*/ 522486 w 522486"/>
                <a:gd name="connsiteY1" fmla="*/ 0 h 77345"/>
                <a:gd name="connsiteX2" fmla="*/ 506611 w 522486"/>
                <a:gd name="connsiteY2" fmla="*/ 77345 h 77345"/>
                <a:gd name="connsiteX3" fmla="*/ 0 w 522486"/>
                <a:gd name="connsiteY3" fmla="*/ 77345 h 77345"/>
                <a:gd name="connsiteX4" fmla="*/ 0 w 522486"/>
                <a:gd name="connsiteY4" fmla="*/ 0 h 77345"/>
                <a:gd name="connsiteX0" fmla="*/ 0 w 528836"/>
                <a:gd name="connsiteY0" fmla="*/ 0 h 77345"/>
                <a:gd name="connsiteX1" fmla="*/ 528836 w 528836"/>
                <a:gd name="connsiteY1" fmla="*/ 0 h 77345"/>
                <a:gd name="connsiteX2" fmla="*/ 506611 w 528836"/>
                <a:gd name="connsiteY2" fmla="*/ 77345 h 77345"/>
                <a:gd name="connsiteX3" fmla="*/ 0 w 528836"/>
                <a:gd name="connsiteY3" fmla="*/ 77345 h 77345"/>
                <a:gd name="connsiteX4" fmla="*/ 0 w 528836"/>
                <a:gd name="connsiteY4" fmla="*/ 0 h 77345"/>
                <a:gd name="connsiteX0" fmla="*/ 0 w 538361"/>
                <a:gd name="connsiteY0" fmla="*/ 0 h 77345"/>
                <a:gd name="connsiteX1" fmla="*/ 538361 w 538361"/>
                <a:gd name="connsiteY1" fmla="*/ 0 h 77345"/>
                <a:gd name="connsiteX2" fmla="*/ 506611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22486 w 538361"/>
                <a:gd name="connsiteY2" fmla="*/ 77345 h 77345"/>
                <a:gd name="connsiteX3" fmla="*/ 0 w 538361"/>
                <a:gd name="connsiteY3" fmla="*/ 77345 h 77345"/>
                <a:gd name="connsiteX4" fmla="*/ 0 w 538361"/>
                <a:gd name="connsiteY4" fmla="*/ 0 h 77345"/>
                <a:gd name="connsiteX0" fmla="*/ 0 w 538361"/>
                <a:gd name="connsiteY0" fmla="*/ 0 h 77345"/>
                <a:gd name="connsiteX1" fmla="*/ 538361 w 538361"/>
                <a:gd name="connsiteY1" fmla="*/ 0 h 77345"/>
                <a:gd name="connsiteX2" fmla="*/ 519311 w 538361"/>
                <a:gd name="connsiteY2" fmla="*/ 77345 h 77345"/>
                <a:gd name="connsiteX3" fmla="*/ 0 w 538361"/>
                <a:gd name="connsiteY3" fmla="*/ 77345 h 77345"/>
                <a:gd name="connsiteX4" fmla="*/ 0 w 538361"/>
                <a:gd name="connsiteY4" fmla="*/ 0 h 7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361" h="77345">
                  <a:moveTo>
                    <a:pt x="0" y="0"/>
                  </a:moveTo>
                  <a:lnTo>
                    <a:pt x="538361" y="0"/>
                  </a:lnTo>
                  <a:lnTo>
                    <a:pt x="519311" y="77345"/>
                  </a:lnTo>
                  <a:lnTo>
                    <a:pt x="0" y="77345"/>
                  </a:lnTo>
                  <a:lnTo>
                    <a:pt x="0" y="0"/>
                  </a:lnTo>
                  <a:close/>
                </a:path>
              </a:pathLst>
            </a:custGeom>
            <a:solidFill>
              <a:srgbClr val="F5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Footer Placeholder 1">
            <a:extLst>
              <a:ext uri="{FF2B5EF4-FFF2-40B4-BE49-F238E27FC236}">
                <a16:creationId xmlns:a16="http://schemas.microsoft.com/office/drawing/2014/main" id="{8DCCCE2F-B18F-CC47-A756-7D1F6317EDDF}"/>
              </a:ext>
            </a:extLst>
          </p:cNvPr>
          <p:cNvSpPr>
            <a:spLocks noGrp="1"/>
          </p:cNvSpPr>
          <p:nvPr>
            <p:ph type="ftr" sz="quarter" idx="10"/>
          </p:nvPr>
        </p:nvSpPr>
        <p:spPr/>
        <p:txBody>
          <a:bodyPr/>
          <a:lstStyle>
            <a:lvl1pPr>
              <a:defRPr b="0" i="0">
                <a:latin typeface="Calibri Light" charset="0"/>
                <a:ea typeface="Calibri Light" charset="0"/>
                <a:cs typeface="Calibri Light" charset="0"/>
              </a:defRPr>
            </a:lvl1pPr>
          </a:lstStyle>
          <a:p>
            <a:r>
              <a:rPr lang="en-US" dirty="0">
                <a:solidFill>
                  <a:srgbClr val="B5B4B4"/>
                </a:solidFill>
              </a:rPr>
              <a:t>CONFIDENTIAL – DO NOT DISTRIBUTE</a:t>
            </a:r>
          </a:p>
        </p:txBody>
      </p:sp>
    </p:spTree>
    <p:extLst>
      <p:ext uri="{BB962C8B-B14F-4D97-AF65-F5344CB8AC3E}">
        <p14:creationId xmlns:p14="http://schemas.microsoft.com/office/powerpoint/2010/main" val="2989297208"/>
      </p:ext>
    </p:extLst>
  </p:cSld>
  <p:clrMapOvr>
    <a:masterClrMapping/>
  </p:clrMapOvr>
  <p:extLst>
    <p:ext uri="{DCECCB84-F9BA-43D5-87BE-67443E8EF086}">
      <p15:sldGuideLst xmlns:p15="http://schemas.microsoft.com/office/powerpoint/2012/main">
        <p15:guide id="1" pos="288">
          <p15:clr>
            <a:srgbClr val="FBAE40"/>
          </p15:clr>
        </p15:guide>
        <p15:guide id="2" orient="horz" pos="360">
          <p15:clr>
            <a:srgbClr val="FBAE40"/>
          </p15:clr>
        </p15:guide>
        <p15:guide id="3" orient="horz" pos="1608">
          <p15:clr>
            <a:srgbClr val="FBAE40"/>
          </p15:clr>
        </p15:guide>
        <p15:guide id="4"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5.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5.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A665B8-7690-0340-BB77-7C070FBA2420}"/>
              </a:ext>
            </a:extLst>
          </p:cNvPr>
          <p:cNvSpPr>
            <a:spLocks noGrp="1"/>
          </p:cNvSpPr>
          <p:nvPr>
            <p:ph type="title"/>
          </p:nvPr>
        </p:nvSpPr>
        <p:spPr>
          <a:xfrm>
            <a:off x="364389" y="526072"/>
            <a:ext cx="11416278" cy="87190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493EC522-04BE-1E46-9613-14F16F5A4B12}"/>
              </a:ext>
            </a:extLst>
          </p:cNvPr>
          <p:cNvSpPr>
            <a:spLocks noGrp="1"/>
          </p:cNvSpPr>
          <p:nvPr>
            <p:ph type="ftr" sz="quarter" idx="3"/>
          </p:nvPr>
        </p:nvSpPr>
        <p:spPr>
          <a:xfrm>
            <a:off x="380572" y="6452244"/>
            <a:ext cx="2410752" cy="273050"/>
          </a:xfrm>
          <a:prstGeom prst="rect">
            <a:avLst/>
          </a:prstGeom>
        </p:spPr>
        <p:txBody>
          <a:bodyPr vert="horz" lIns="91440" tIns="45720" rIns="91440" bIns="45720" rtlCol="0" anchor="t" anchorCtr="0"/>
          <a:lstStyle>
            <a:lvl1pPr algn="l">
              <a:defRPr sz="900" b="0" i="0">
                <a:solidFill>
                  <a:schemeClr val="tx1">
                    <a:tint val="75000"/>
                  </a:schemeClr>
                </a:solidFill>
                <a:latin typeface="Calibri Light" charset="0"/>
                <a:ea typeface="Calibri Light" charset="0"/>
                <a:cs typeface="Calibri Light" charset="0"/>
              </a:defRPr>
            </a:lvl1pPr>
          </a:lstStyle>
          <a:p>
            <a:endParaRPr lang="en-US"/>
          </a:p>
        </p:txBody>
      </p:sp>
      <p:sp>
        <p:nvSpPr>
          <p:cNvPr id="4" name="Text Placeholder 3">
            <a:extLst>
              <a:ext uri="{FF2B5EF4-FFF2-40B4-BE49-F238E27FC236}">
                <a16:creationId xmlns:a16="http://schemas.microsoft.com/office/drawing/2014/main" id="{F3B42DF5-13D4-7C41-8F4C-B41CE9AA44C8}"/>
              </a:ext>
            </a:extLst>
          </p:cNvPr>
          <p:cNvSpPr>
            <a:spLocks noGrp="1"/>
          </p:cNvSpPr>
          <p:nvPr>
            <p:ph type="body" idx="1"/>
          </p:nvPr>
        </p:nvSpPr>
        <p:spPr>
          <a:xfrm>
            <a:off x="372533" y="1825625"/>
            <a:ext cx="11408134"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050" name="Picture 2" descr="C:\Users\aprilmcm\Desktop\UWMedicine_RehabMedicine_blk.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618405" y="6170532"/>
            <a:ext cx="1469461" cy="69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1983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7" r:id="rId16"/>
    <p:sldLayoutId id="2147483678" r:id="rId17"/>
  </p:sldLayoutIdLst>
  <p:transition spd="med">
    <p:fade/>
  </p:transition>
  <p:txStyles>
    <p:titleStyle>
      <a:lvl1pPr algn="l" defTabSz="914400" rtl="0" eaLnBrk="1" latinLnBrk="0" hangingPunct="1">
        <a:lnSpc>
          <a:spcPct val="90000"/>
        </a:lnSpc>
        <a:spcBef>
          <a:spcPct val="0"/>
        </a:spcBef>
        <a:buNone/>
        <a:defRPr sz="4800" b="0" i="0" kern="1200">
          <a:solidFill>
            <a:srgbClr val="2E2161"/>
          </a:solidFill>
          <a:latin typeface="Calibri Light" charset="0"/>
          <a:ea typeface="Calibri Light" charset="0"/>
          <a:cs typeface="Calibri Light" charset="0"/>
        </a:defRPr>
      </a:lvl1pPr>
    </p:titleStyle>
    <p:bodyStyle>
      <a:lvl1pPr marL="457200" indent="-228600" algn="l" defTabSz="914400" rtl="0" eaLnBrk="1" latinLnBrk="0" hangingPunct="1">
        <a:lnSpc>
          <a:spcPts val="3080"/>
        </a:lnSpc>
        <a:spcBef>
          <a:spcPts val="1000"/>
        </a:spcBef>
        <a:spcAft>
          <a:spcPts val="600"/>
        </a:spcAft>
        <a:buFont typeface="Arial" panose="020B0604020202020204" pitchFamily="34" charset="0"/>
        <a:buChar char="•"/>
        <a:tabLst>
          <a:tab pos="1247775" algn="l"/>
        </a:tabLst>
        <a:defRPr lang="en-US" sz="2800" b="0" i="0" kern="1200" dirty="0">
          <a:solidFill>
            <a:srgbClr val="333D47"/>
          </a:solidFill>
          <a:latin typeface="Calibri Light" charset="0"/>
          <a:ea typeface="Calibri Light" charset="0"/>
          <a:cs typeface="Calibri Light" charset="0"/>
        </a:defRPr>
      </a:lvl1pPr>
      <a:lvl2pPr marL="800100" indent="-228600" algn="l" defTabSz="914400" rtl="0" eaLnBrk="1" latinLnBrk="0" hangingPunct="1">
        <a:lnSpc>
          <a:spcPct val="90000"/>
        </a:lnSpc>
        <a:spcBef>
          <a:spcPts val="500"/>
        </a:spcBef>
        <a:buFont typeface="Arial" panose="020B0604020202020204" pitchFamily="34" charset="0"/>
        <a:buChar char="•"/>
        <a:defRPr sz="2400" b="0" i="0" kern="1200">
          <a:solidFill>
            <a:srgbClr val="333D47"/>
          </a:solidFill>
          <a:latin typeface="Calibri Light" charset="0"/>
          <a:ea typeface="Calibri Light" charset="0"/>
          <a:cs typeface="Calibri Light" charset="0"/>
        </a:defRPr>
      </a:lvl2pPr>
      <a:lvl3pPr marL="1257300" indent="-228600" algn="l" defTabSz="914400" rtl="0" eaLnBrk="1" latinLnBrk="0" hangingPunct="1">
        <a:lnSpc>
          <a:spcPct val="90000"/>
        </a:lnSpc>
        <a:spcBef>
          <a:spcPts val="500"/>
        </a:spcBef>
        <a:buFont typeface="Arial" panose="020B0604020202020204" pitchFamily="34" charset="0"/>
        <a:buChar char="•"/>
        <a:defRPr sz="2000" b="0" i="0" kern="1200">
          <a:solidFill>
            <a:srgbClr val="333D47"/>
          </a:solidFill>
          <a:latin typeface="Calibri Light" charset="0"/>
          <a:ea typeface="Calibri Light" charset="0"/>
          <a:cs typeface="Calibri Light" charset="0"/>
        </a:defRPr>
      </a:lvl3pPr>
      <a:lvl4pPr marL="1657350" indent="-228600" algn="l" defTabSz="914400" rtl="0" eaLnBrk="1" latinLnBrk="0" hangingPunct="1">
        <a:lnSpc>
          <a:spcPct val="90000"/>
        </a:lnSpc>
        <a:spcBef>
          <a:spcPts val="500"/>
        </a:spcBef>
        <a:buFont typeface="Arial" panose="020B0604020202020204" pitchFamily="34" charset="0"/>
        <a:buChar char="•"/>
        <a:defRPr sz="1800" b="0" i="0" kern="1200">
          <a:solidFill>
            <a:srgbClr val="333D47"/>
          </a:solidFill>
          <a:latin typeface="Calibri Light" charset="0"/>
          <a:ea typeface="Calibri Light" charset="0"/>
          <a:cs typeface="Calibri Light" charset="0"/>
        </a:defRPr>
      </a:lvl4pPr>
      <a:lvl5pPr marL="2114550" indent="-228600" algn="l" defTabSz="914400" rtl="0" eaLnBrk="1" latinLnBrk="0" hangingPunct="1">
        <a:lnSpc>
          <a:spcPct val="90000"/>
        </a:lnSpc>
        <a:spcBef>
          <a:spcPts val="500"/>
        </a:spcBef>
        <a:buFont typeface="Arial" panose="020B0604020202020204" pitchFamily="34" charset="0"/>
        <a:buChar char="•"/>
        <a:defRPr sz="1800" b="0" i="0" kern="1200">
          <a:solidFill>
            <a:srgbClr val="333D47"/>
          </a:solidFill>
          <a:latin typeface="Calibri Light" charset="0"/>
          <a:ea typeface="Calibri Light" charset="0"/>
          <a:cs typeface="Calibri Ligh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p15:clr>
            <a:srgbClr val="F26B43"/>
          </p15:clr>
        </p15:guide>
        <p15:guide id="2" orient="horz" pos="4176">
          <p15:clr>
            <a:srgbClr val="F26B43"/>
          </p15:clr>
        </p15:guide>
        <p15:guide id="3" orient="horz" pos="69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tx2">
                <a:lumMod val="91000"/>
                <a:lumOff val="9000"/>
              </a:schemeClr>
            </a:gs>
            <a:gs pos="75000">
              <a:schemeClr val="tx2">
                <a:lumMod val="75000"/>
              </a:schemeClr>
            </a:gs>
          </a:gsLst>
          <a:lin ang="5400000" scaled="1"/>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A665B8-7690-0340-BB77-7C070FBA2420}"/>
              </a:ext>
            </a:extLst>
          </p:cNvPr>
          <p:cNvSpPr>
            <a:spLocks noGrp="1"/>
          </p:cNvSpPr>
          <p:nvPr>
            <p:ph type="title"/>
          </p:nvPr>
        </p:nvSpPr>
        <p:spPr>
          <a:xfrm>
            <a:off x="364389" y="526072"/>
            <a:ext cx="11416278" cy="87190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493EC522-04BE-1E46-9613-14F16F5A4B12}"/>
              </a:ext>
            </a:extLst>
          </p:cNvPr>
          <p:cNvSpPr>
            <a:spLocks noGrp="1"/>
          </p:cNvSpPr>
          <p:nvPr>
            <p:ph type="ftr" sz="quarter" idx="3"/>
          </p:nvPr>
        </p:nvSpPr>
        <p:spPr>
          <a:xfrm>
            <a:off x="380572" y="6452244"/>
            <a:ext cx="2410752" cy="273050"/>
          </a:xfrm>
          <a:prstGeom prst="rect">
            <a:avLst/>
          </a:prstGeom>
        </p:spPr>
        <p:txBody>
          <a:bodyPr vert="horz" lIns="91440" tIns="45720" rIns="91440" bIns="45720" rtlCol="0" anchor="t" anchorCtr="0"/>
          <a:lstStyle>
            <a:lvl1pPr algn="l">
              <a:defRPr sz="900" b="0" i="0">
                <a:solidFill>
                  <a:schemeClr val="tx1">
                    <a:tint val="75000"/>
                  </a:schemeClr>
                </a:solidFill>
                <a:latin typeface="Calibri Light" charset="0"/>
                <a:ea typeface="Calibri Light" charset="0"/>
                <a:cs typeface="Calibri Light" charset="0"/>
              </a:defRPr>
            </a:lvl1pPr>
          </a:lstStyle>
          <a:p>
            <a:r>
              <a:rPr lang="en-US" dirty="0">
                <a:solidFill>
                  <a:srgbClr val="B5B4B4"/>
                </a:solidFill>
              </a:rPr>
              <a:t>CONFIDENTIAL – DO NOT DISTRIBUTE</a:t>
            </a:r>
          </a:p>
        </p:txBody>
      </p:sp>
      <p:sp>
        <p:nvSpPr>
          <p:cNvPr id="17" name="Text Placeholder 16">
            <a:extLst>
              <a:ext uri="{FF2B5EF4-FFF2-40B4-BE49-F238E27FC236}">
                <a16:creationId xmlns:a16="http://schemas.microsoft.com/office/drawing/2014/main" id="{844F9D2E-A832-1345-AF68-A8E3F634970D}"/>
              </a:ext>
            </a:extLst>
          </p:cNvPr>
          <p:cNvSpPr>
            <a:spLocks noGrp="1"/>
          </p:cNvSpPr>
          <p:nvPr>
            <p:ph type="body" idx="1"/>
          </p:nvPr>
        </p:nvSpPr>
        <p:spPr>
          <a:xfrm>
            <a:off x="364389" y="1825625"/>
            <a:ext cx="1141627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074" name="Picture 2" descr="C:\Users\aprilmcm\Desktop\UWM_Logo_Rehabilition-Medicine_20110520_whit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03174" y="6174742"/>
            <a:ext cx="1469462" cy="69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714924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Lst>
  <p:hf sldNum="0" hdr="0" dt="0"/>
  <p:txStyles>
    <p:titleStyle>
      <a:lvl1pPr algn="l" defTabSz="914400" rtl="0" eaLnBrk="1" latinLnBrk="0" hangingPunct="1">
        <a:lnSpc>
          <a:spcPct val="90000"/>
        </a:lnSpc>
        <a:spcBef>
          <a:spcPct val="0"/>
        </a:spcBef>
        <a:buNone/>
        <a:defRPr sz="4800" b="0" i="0" kern="1200">
          <a:solidFill>
            <a:schemeClr val="bg1"/>
          </a:solidFill>
          <a:latin typeface="Calibri Light" charset="0"/>
          <a:ea typeface="Calibri Light" charset="0"/>
          <a:cs typeface="Calibri Light" charset="0"/>
        </a:defRPr>
      </a:lvl1pPr>
    </p:titleStyle>
    <p:bodyStyle>
      <a:lvl1pPr marL="342900" indent="-342900" algn="l" defTabSz="914400" rtl="0" eaLnBrk="1" latinLnBrk="0" hangingPunct="1">
        <a:lnSpc>
          <a:spcPts val="3120"/>
        </a:lnSpc>
        <a:spcBef>
          <a:spcPts val="1000"/>
        </a:spcBef>
        <a:spcAft>
          <a:spcPts val="600"/>
        </a:spcAft>
        <a:buFont typeface="Arial" panose="020B0604020202020204" pitchFamily="34" charset="0"/>
        <a:buChar char="•"/>
        <a:tabLst>
          <a:tab pos="1247775" algn="l"/>
        </a:tabLst>
        <a:defRPr lang="en-US" sz="2400" b="0" i="0" kern="1200" dirty="0">
          <a:solidFill>
            <a:schemeClr val="bg1"/>
          </a:solidFill>
          <a:latin typeface="Calibri Light" charset="0"/>
          <a:ea typeface="Calibri Light" charset="0"/>
          <a:cs typeface="Calibri Light" charset="0"/>
        </a:defRPr>
      </a:lvl1pPr>
      <a:lvl2pPr marL="8001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Calibri Light" charset="0"/>
          <a:ea typeface="Calibri Light" charset="0"/>
          <a:cs typeface="Calibri Light" charset="0"/>
        </a:defRPr>
      </a:lvl2pPr>
      <a:lvl3pPr marL="12573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Calibri Light" charset="0"/>
          <a:ea typeface="Calibri Light" charset="0"/>
          <a:cs typeface="Calibri Light" charset="0"/>
        </a:defRPr>
      </a:lvl3pPr>
      <a:lvl4pPr marL="165735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Calibri Light" charset="0"/>
          <a:ea typeface="Calibri Light" charset="0"/>
          <a:cs typeface="Calibri Light" charset="0"/>
        </a:defRPr>
      </a:lvl4pPr>
      <a:lvl5pPr marL="211455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Calibri Light" charset="0"/>
          <a:ea typeface="Calibri Light" charset="0"/>
          <a:cs typeface="Calibri Ligh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p15:clr>
            <a:srgbClr val="F26B43"/>
          </p15:clr>
        </p15:guide>
        <p15:guide id="2" orient="horz" pos="4176">
          <p15:clr>
            <a:srgbClr val="F26B43"/>
          </p15:clr>
        </p15:guide>
        <p15:guide id="3" orient="horz" pos="696">
          <p15:clr>
            <a:srgbClr val="F26B43"/>
          </p15:clr>
        </p15:guide>
        <p15:guide id="4" orient="horz" pos="1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6C2B69"/>
            </a:gs>
            <a:gs pos="75000">
              <a:srgbClr val="3D2E69"/>
            </a:gs>
          </a:gsLst>
          <a:lin ang="5400000" scaled="1"/>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A665B8-7690-0340-BB77-7C070FBA2420}"/>
              </a:ext>
            </a:extLst>
          </p:cNvPr>
          <p:cNvSpPr>
            <a:spLocks noGrp="1"/>
          </p:cNvSpPr>
          <p:nvPr>
            <p:ph type="title"/>
          </p:nvPr>
        </p:nvSpPr>
        <p:spPr>
          <a:xfrm>
            <a:off x="364389" y="526072"/>
            <a:ext cx="11416278" cy="87190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493EC522-04BE-1E46-9613-14F16F5A4B12}"/>
              </a:ext>
            </a:extLst>
          </p:cNvPr>
          <p:cNvSpPr>
            <a:spLocks noGrp="1"/>
          </p:cNvSpPr>
          <p:nvPr>
            <p:ph type="ftr" sz="quarter" idx="3"/>
          </p:nvPr>
        </p:nvSpPr>
        <p:spPr>
          <a:xfrm>
            <a:off x="380572" y="6452244"/>
            <a:ext cx="2410752" cy="273050"/>
          </a:xfrm>
          <a:prstGeom prst="rect">
            <a:avLst/>
          </a:prstGeom>
        </p:spPr>
        <p:txBody>
          <a:bodyPr vert="horz" lIns="91440" tIns="45720" rIns="91440" bIns="45720" rtlCol="0" anchor="t" anchorCtr="0"/>
          <a:lstStyle>
            <a:lvl1pPr algn="l">
              <a:defRPr sz="900" b="0" i="0">
                <a:solidFill>
                  <a:schemeClr val="tx1">
                    <a:tint val="75000"/>
                  </a:schemeClr>
                </a:solidFill>
                <a:latin typeface="Calibri Light" charset="0"/>
                <a:ea typeface="Calibri Light" charset="0"/>
                <a:cs typeface="Calibri Light" charset="0"/>
              </a:defRPr>
            </a:lvl1pPr>
          </a:lstStyle>
          <a:p>
            <a:r>
              <a:rPr lang="en-US" dirty="0">
                <a:solidFill>
                  <a:srgbClr val="B5B4B4"/>
                </a:solidFill>
              </a:rPr>
              <a:t>CONFIDENTIAL – DO NOT DISTRIBUTE</a:t>
            </a:r>
          </a:p>
        </p:txBody>
      </p:sp>
      <p:sp>
        <p:nvSpPr>
          <p:cNvPr id="11" name="Text Placeholder 10">
            <a:extLst>
              <a:ext uri="{FF2B5EF4-FFF2-40B4-BE49-F238E27FC236}">
                <a16:creationId xmlns:a16="http://schemas.microsoft.com/office/drawing/2014/main" id="{6AD6CD8E-2A63-C24C-9F1F-6814992B72F4}"/>
              </a:ext>
            </a:extLst>
          </p:cNvPr>
          <p:cNvSpPr>
            <a:spLocks noGrp="1"/>
          </p:cNvSpPr>
          <p:nvPr>
            <p:ph type="body" idx="1"/>
          </p:nvPr>
        </p:nvSpPr>
        <p:spPr>
          <a:xfrm>
            <a:off x="364389" y="1825625"/>
            <a:ext cx="1141627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098" name="Picture 2" descr="C:\Users\aprilmcm\Desktop\UWM_Logo_Rehabilition-Medicine_20110520_whit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96777" y="6174566"/>
            <a:ext cx="1469462" cy="69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4780812"/>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Lst>
  <p:hf sldNum="0" hdr="0" dt="0"/>
  <p:txStyles>
    <p:titleStyle>
      <a:lvl1pPr algn="l" defTabSz="914400" rtl="0" eaLnBrk="1" latinLnBrk="0" hangingPunct="1">
        <a:lnSpc>
          <a:spcPct val="90000"/>
        </a:lnSpc>
        <a:spcBef>
          <a:spcPct val="0"/>
        </a:spcBef>
        <a:buNone/>
        <a:defRPr sz="4800" b="0" i="0" kern="1200">
          <a:solidFill>
            <a:schemeClr val="tx1"/>
          </a:solidFill>
          <a:latin typeface="Calibri Light" charset="0"/>
          <a:ea typeface="Calibri Light" charset="0"/>
          <a:cs typeface="Calibri Light" charset="0"/>
        </a:defRPr>
      </a:lvl1pPr>
    </p:titleStyle>
    <p:bodyStyle>
      <a:lvl1pPr marL="342900" indent="-228600" algn="l" defTabSz="914400" rtl="0" eaLnBrk="1" latinLnBrk="0" hangingPunct="1">
        <a:lnSpc>
          <a:spcPts val="3080"/>
        </a:lnSpc>
        <a:spcBef>
          <a:spcPts val="1000"/>
        </a:spcBef>
        <a:spcAft>
          <a:spcPts val="600"/>
        </a:spcAft>
        <a:buFont typeface="Arial" panose="020B0604020202020204" pitchFamily="34" charset="0"/>
        <a:buChar char="•"/>
        <a:tabLst>
          <a:tab pos="1247775" algn="l"/>
        </a:tabLst>
        <a:defRPr sz="2400" b="0" i="0" kern="1200">
          <a:solidFill>
            <a:schemeClr val="tx1"/>
          </a:solidFill>
          <a:latin typeface="Calibri Light" charset="0"/>
          <a:ea typeface="Calibri Light" charset="0"/>
          <a:cs typeface="Calibri Light" charset="0"/>
        </a:defRPr>
      </a:lvl1pPr>
      <a:lvl2pPr marL="8001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Calibri Light" charset="0"/>
          <a:cs typeface="Calibri Light" charset="0"/>
        </a:defRPr>
      </a:lvl2pPr>
      <a:lvl3pPr marL="12573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Calibri Light" charset="0"/>
          <a:cs typeface="Calibri Light" charset="0"/>
        </a:defRPr>
      </a:lvl3pPr>
      <a:lvl4pPr marL="165735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Calibri Light" charset="0"/>
          <a:cs typeface="Calibri Light" charset="0"/>
        </a:defRPr>
      </a:lvl4pPr>
      <a:lvl5pPr marL="211455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Calibri Light" charset="0"/>
          <a:cs typeface="Calibri Ligh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p15:clr>
            <a:srgbClr val="F26B43"/>
          </p15:clr>
        </p15:guide>
        <p15:guide id="2" orient="horz" pos="4176">
          <p15:clr>
            <a:srgbClr val="F26B43"/>
          </p15:clr>
        </p15:guide>
        <p15:guide id="3" orient="horz" pos="696">
          <p15:clr>
            <a:srgbClr val="F26B43"/>
          </p15:clr>
        </p15:guide>
        <p15:guide id="4" orient="horz" pos="14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1097/ACM.0000000000002686" TargetMode="External"/><Relationship Id="rId2" Type="http://schemas.openxmlformats.org/officeDocument/2006/relationships/hyperlink" Target="https://nisonger.osu.edu/wp-content/uploads/2019/08/post-consensus-Core-Competencies-on-Disability_8.5.19.pdf" TargetMode="External"/><Relationship Id="rId1" Type="http://schemas.openxmlformats.org/officeDocument/2006/relationships/slideLayout" Target="../slideLayouts/slideLayout7.xml"/><Relationship Id="rId4" Type="http://schemas.openxmlformats.org/officeDocument/2006/relationships/hyperlink" Target="https://doi.org/10.1016/j.dhjo.2012.03.00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71F2970-ABD7-4C2F-8059-4B2E9E506699}"/>
              </a:ext>
            </a:extLst>
          </p:cNvPr>
          <p:cNvSpPr>
            <a:spLocks noGrp="1"/>
          </p:cNvSpPr>
          <p:nvPr>
            <p:ph type="title"/>
          </p:nvPr>
        </p:nvSpPr>
        <p:spPr>
          <a:xfrm>
            <a:off x="344435" y="1737236"/>
            <a:ext cx="11476979" cy="1967323"/>
          </a:xfrm>
        </p:spPr>
        <p:txBody>
          <a:bodyPr/>
          <a:lstStyle/>
          <a:p>
            <a:r>
              <a:rPr lang="en-US" dirty="0"/>
              <a:t>Disability Competency Training </a:t>
            </a:r>
            <a:br>
              <a:rPr lang="en-US" dirty="0"/>
            </a:br>
            <a:r>
              <a:rPr lang="en-US" dirty="0"/>
              <a:t>in Medical Education </a:t>
            </a:r>
          </a:p>
        </p:txBody>
      </p:sp>
      <p:sp>
        <p:nvSpPr>
          <p:cNvPr id="10" name="Text Placeholder 2">
            <a:extLst>
              <a:ext uri="{FF2B5EF4-FFF2-40B4-BE49-F238E27FC236}">
                <a16:creationId xmlns:a16="http://schemas.microsoft.com/office/drawing/2014/main" id="{56DFDB80-F772-4D2C-89F1-162A46CB2CDE}"/>
              </a:ext>
            </a:extLst>
          </p:cNvPr>
          <p:cNvSpPr>
            <a:spLocks noGrp="1"/>
          </p:cNvSpPr>
          <p:nvPr>
            <p:ph type="body" sz="quarter" idx="11"/>
          </p:nvPr>
        </p:nvSpPr>
        <p:spPr>
          <a:xfrm>
            <a:off x="367527" y="4199867"/>
            <a:ext cx="8842883" cy="330279"/>
          </a:xfrm>
        </p:spPr>
        <p:txBody>
          <a:bodyPr/>
          <a:lstStyle/>
          <a:p>
            <a:r>
              <a:rPr lang="en-US" dirty="0"/>
              <a:t>Danbi Lee, PhD, OTD, OTR/L</a:t>
            </a:r>
          </a:p>
          <a:p>
            <a:pPr>
              <a:lnSpc>
                <a:spcPct val="100000"/>
              </a:lnSpc>
              <a:spcBef>
                <a:spcPts val="0"/>
              </a:spcBef>
            </a:pPr>
            <a:r>
              <a:rPr lang="en-US" dirty="0"/>
              <a:t>Department of rehabilitation medicine &amp; disability studies program</a:t>
            </a:r>
          </a:p>
          <a:p>
            <a:pPr>
              <a:lnSpc>
                <a:spcPct val="100000"/>
              </a:lnSpc>
              <a:spcBef>
                <a:spcPts val="0"/>
              </a:spcBef>
            </a:pPr>
            <a:r>
              <a:rPr lang="en-US" dirty="0"/>
              <a:t>University Of Washington</a:t>
            </a:r>
          </a:p>
          <a:p>
            <a:endParaRPr lang="en-US" dirty="0"/>
          </a:p>
          <a:p>
            <a:endParaRPr lang="en-US" dirty="0"/>
          </a:p>
        </p:txBody>
      </p:sp>
      <p:pic>
        <p:nvPicPr>
          <p:cNvPr id="11" name="Picture 10" descr="A picture containing logo&#10;&#10;Description automatically generated">
            <a:extLst>
              <a:ext uri="{FF2B5EF4-FFF2-40B4-BE49-F238E27FC236}">
                <a16:creationId xmlns:a16="http://schemas.microsoft.com/office/drawing/2014/main" id="{D778AE8E-49E3-44A4-889B-35E4BF209E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35" y="197695"/>
            <a:ext cx="3246053" cy="904101"/>
          </a:xfrm>
          <a:prstGeom prst="rect">
            <a:avLst/>
          </a:prstGeom>
        </p:spPr>
      </p:pic>
    </p:spTree>
    <p:extLst>
      <p:ext uri="{BB962C8B-B14F-4D97-AF65-F5344CB8AC3E}">
        <p14:creationId xmlns:p14="http://schemas.microsoft.com/office/powerpoint/2010/main" val="331092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BC4A63-1977-4561-8912-4D67DF106859}"/>
              </a:ext>
            </a:extLst>
          </p:cNvPr>
          <p:cNvSpPr>
            <a:spLocks noGrp="1"/>
          </p:cNvSpPr>
          <p:nvPr>
            <p:ph type="title"/>
          </p:nvPr>
        </p:nvSpPr>
        <p:spPr/>
        <p:txBody>
          <a:bodyPr/>
          <a:lstStyle/>
          <a:p>
            <a:r>
              <a:rPr lang="en-US" dirty="0"/>
              <a:t>Acknowledgement</a:t>
            </a:r>
          </a:p>
        </p:txBody>
      </p:sp>
      <p:sp>
        <p:nvSpPr>
          <p:cNvPr id="5" name="Text Placeholder 4">
            <a:extLst>
              <a:ext uri="{FF2B5EF4-FFF2-40B4-BE49-F238E27FC236}">
                <a16:creationId xmlns:a16="http://schemas.microsoft.com/office/drawing/2014/main" id="{62F02E32-F6D8-4CE7-A6F9-98F05B8AA529}"/>
              </a:ext>
            </a:extLst>
          </p:cNvPr>
          <p:cNvSpPr>
            <a:spLocks noGrp="1"/>
          </p:cNvSpPr>
          <p:nvPr>
            <p:ph type="body" sz="quarter" idx="13"/>
          </p:nvPr>
        </p:nvSpPr>
        <p:spPr/>
        <p:txBody>
          <a:bodyPr/>
          <a:lstStyle/>
          <a:p>
            <a:r>
              <a:rPr lang="en-US" dirty="0">
                <a:solidFill>
                  <a:srgbClr val="0A0A0A"/>
                </a:solidFill>
                <a:latin typeface="Lato"/>
              </a:rPr>
              <a:t>University </a:t>
            </a:r>
            <a:r>
              <a:rPr lang="en-US" b="0" dirty="0">
                <a:solidFill>
                  <a:srgbClr val="0A0A0A"/>
                </a:solidFill>
                <a:effectLst/>
                <a:latin typeface="Lato"/>
              </a:rPr>
              <a:t>of Washington </a:t>
            </a:r>
            <a:r>
              <a:rPr lang="en-US" dirty="0">
                <a:solidFill>
                  <a:srgbClr val="0A0A0A"/>
                </a:solidFill>
                <a:latin typeface="Lato"/>
              </a:rPr>
              <a:t>Center for Health Workforce Studies</a:t>
            </a:r>
          </a:p>
          <a:p>
            <a:r>
              <a:rPr lang="en-US" dirty="0">
                <a:solidFill>
                  <a:srgbClr val="0A0A0A"/>
                </a:solidFill>
                <a:latin typeface="Lato"/>
              </a:rPr>
              <a:t>Health Workforce Research Center for Health Equity funded by the </a:t>
            </a:r>
            <a:r>
              <a:rPr lang="en-US" b="0" dirty="0">
                <a:solidFill>
                  <a:srgbClr val="0A0A0A"/>
                </a:solidFill>
                <a:effectLst/>
                <a:latin typeface="Lato"/>
              </a:rPr>
              <a:t>Health Resources and Services Administration (HRSA) </a:t>
            </a:r>
          </a:p>
          <a:p>
            <a:r>
              <a:rPr lang="en-US" dirty="0">
                <a:solidFill>
                  <a:schemeClr val="tx1"/>
                </a:solidFill>
              </a:rPr>
              <a:t>Research Team</a:t>
            </a:r>
          </a:p>
          <a:p>
            <a:pPr lvl="1"/>
            <a:r>
              <a:rPr lang="en-US" dirty="0">
                <a:solidFill>
                  <a:schemeClr val="tx1"/>
                </a:solidFill>
              </a:rPr>
              <a:t>Samantha Pollack, MHS</a:t>
            </a:r>
          </a:p>
          <a:p>
            <a:pPr lvl="1"/>
            <a:r>
              <a:rPr lang="en-US" dirty="0">
                <a:solidFill>
                  <a:schemeClr val="tx1"/>
                </a:solidFill>
              </a:rPr>
              <a:t>Tracy </a:t>
            </a:r>
            <a:r>
              <a:rPr lang="en-US" dirty="0" err="1">
                <a:solidFill>
                  <a:schemeClr val="tx1"/>
                </a:solidFill>
              </a:rPr>
              <a:t>Mroz</a:t>
            </a:r>
            <a:r>
              <a:rPr lang="en-US" dirty="0">
                <a:solidFill>
                  <a:schemeClr val="tx1"/>
                </a:solidFill>
              </a:rPr>
              <a:t>, PhD, OTR/L </a:t>
            </a:r>
          </a:p>
          <a:p>
            <a:pPr lvl="1"/>
            <a:r>
              <a:rPr lang="en-US" dirty="0">
                <a:solidFill>
                  <a:schemeClr val="tx1"/>
                </a:solidFill>
              </a:rPr>
              <a:t>Bianca Frogner, PhD</a:t>
            </a:r>
          </a:p>
          <a:p>
            <a:pPr lvl="1"/>
            <a:r>
              <a:rPr lang="en-US" dirty="0">
                <a:solidFill>
                  <a:schemeClr val="tx1"/>
                </a:solidFill>
              </a:rPr>
              <a:t>Susan Skillman, MS </a:t>
            </a:r>
          </a:p>
          <a:p>
            <a:endParaRPr lang="en-US" dirty="0"/>
          </a:p>
        </p:txBody>
      </p:sp>
      <p:pic>
        <p:nvPicPr>
          <p:cNvPr id="7" name="Picture 6" descr="A picture containing logo&#10;&#10;Description automatically generated">
            <a:extLst>
              <a:ext uri="{FF2B5EF4-FFF2-40B4-BE49-F238E27FC236}">
                <a16:creationId xmlns:a16="http://schemas.microsoft.com/office/drawing/2014/main" id="{52DAC3B2-ECD2-4AD4-8157-7687C699CA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1547" y="388706"/>
            <a:ext cx="4116838" cy="1146635"/>
          </a:xfrm>
          <a:prstGeom prst="rect">
            <a:avLst/>
          </a:prstGeom>
        </p:spPr>
      </p:pic>
    </p:spTree>
    <p:extLst>
      <p:ext uri="{BB962C8B-B14F-4D97-AF65-F5344CB8AC3E}">
        <p14:creationId xmlns:p14="http://schemas.microsoft.com/office/powerpoint/2010/main" val="3203755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28D1-FCEC-49A4-BFE3-8C521EFA63DC}"/>
              </a:ext>
            </a:extLst>
          </p:cNvPr>
          <p:cNvSpPr>
            <a:spLocks noGrp="1"/>
          </p:cNvSpPr>
          <p:nvPr>
            <p:ph type="title"/>
          </p:nvPr>
        </p:nvSpPr>
        <p:spPr/>
        <p:txBody>
          <a:bodyPr/>
          <a:lstStyle/>
          <a:p>
            <a:r>
              <a:rPr lang="en-US" dirty="0"/>
              <a:t>Background</a:t>
            </a:r>
          </a:p>
        </p:txBody>
      </p:sp>
      <p:sp>
        <p:nvSpPr>
          <p:cNvPr id="3" name="Text Placeholder 2">
            <a:extLst>
              <a:ext uri="{FF2B5EF4-FFF2-40B4-BE49-F238E27FC236}">
                <a16:creationId xmlns:a16="http://schemas.microsoft.com/office/drawing/2014/main" id="{6AC24D0A-6428-478C-B9A7-8F500A858925}"/>
              </a:ext>
            </a:extLst>
          </p:cNvPr>
          <p:cNvSpPr>
            <a:spLocks noGrp="1"/>
          </p:cNvSpPr>
          <p:nvPr>
            <p:ph type="body" sz="quarter" idx="13"/>
          </p:nvPr>
        </p:nvSpPr>
        <p:spPr>
          <a:xfrm>
            <a:off x="216231" y="1941289"/>
            <a:ext cx="11712593" cy="4390639"/>
          </a:xfrm>
        </p:spPr>
        <p:txBody>
          <a:bodyPr/>
          <a:lstStyle/>
          <a:p>
            <a:r>
              <a:rPr lang="en-US" dirty="0"/>
              <a:t>People with disabilities experience persistent disparities in health status and health care. </a:t>
            </a:r>
          </a:p>
          <a:p>
            <a:r>
              <a:rPr lang="en-US" dirty="0"/>
              <a:t>One of the barriers is the lack of training among health care providers addressing negative attitudes towards disability and the wide range of health care needs of people with disabilities.</a:t>
            </a:r>
          </a:p>
          <a:p>
            <a:r>
              <a:rPr lang="en-US" dirty="0"/>
              <a:t>Disability competency training is not a priority in medical education because it is not required for medical school accreditation or licensure in the U.S.</a:t>
            </a:r>
          </a:p>
          <a:p>
            <a:pPr marL="571500" lvl="1" indent="0">
              <a:buNone/>
            </a:pPr>
            <a:r>
              <a:rPr lang="en-US" dirty="0"/>
              <a:t>	</a:t>
            </a:r>
          </a:p>
          <a:p>
            <a:pPr marL="228600" indent="0">
              <a:buNone/>
            </a:pPr>
            <a:endParaRPr lang="en-US" dirty="0"/>
          </a:p>
        </p:txBody>
      </p:sp>
    </p:spTree>
    <p:extLst>
      <p:ext uri="{BB962C8B-B14F-4D97-AF65-F5344CB8AC3E}">
        <p14:creationId xmlns:p14="http://schemas.microsoft.com/office/powerpoint/2010/main" val="2117023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F46D5-8A2B-4E43-BB97-910732909760}"/>
              </a:ext>
            </a:extLst>
          </p:cNvPr>
          <p:cNvSpPr>
            <a:spLocks noGrp="1"/>
          </p:cNvSpPr>
          <p:nvPr>
            <p:ph type="title"/>
          </p:nvPr>
        </p:nvSpPr>
        <p:spPr>
          <a:xfrm>
            <a:off x="364389" y="437060"/>
            <a:ext cx="11416278" cy="871905"/>
          </a:xfrm>
        </p:spPr>
        <p:txBody>
          <a:bodyPr>
            <a:normAutofit/>
          </a:bodyPr>
          <a:lstStyle/>
          <a:p>
            <a:r>
              <a:rPr lang="en-US" dirty="0"/>
              <a:t>Background: Disability Core Competencies</a:t>
            </a:r>
          </a:p>
        </p:txBody>
      </p:sp>
      <p:sp>
        <p:nvSpPr>
          <p:cNvPr id="3" name="Text Placeholder 2">
            <a:extLst>
              <a:ext uri="{FF2B5EF4-FFF2-40B4-BE49-F238E27FC236}">
                <a16:creationId xmlns:a16="http://schemas.microsoft.com/office/drawing/2014/main" id="{E8B3B7F5-F099-47AA-8ECB-B1E78C74EACD}"/>
              </a:ext>
            </a:extLst>
          </p:cNvPr>
          <p:cNvSpPr>
            <a:spLocks noGrp="1"/>
          </p:cNvSpPr>
          <p:nvPr>
            <p:ph type="body" sz="quarter" idx="13"/>
          </p:nvPr>
        </p:nvSpPr>
        <p:spPr/>
        <p:txBody>
          <a:bodyPr/>
          <a:lstStyle/>
          <a:p>
            <a:r>
              <a:rPr lang="en-US" dirty="0"/>
              <a:t>“Core Competencies on Disability for Health Care Education” established by the Alliance for Disability for Health Care Education</a:t>
            </a:r>
          </a:p>
        </p:txBody>
      </p:sp>
      <p:sp>
        <p:nvSpPr>
          <p:cNvPr id="4" name="Text Placeholder 2">
            <a:extLst>
              <a:ext uri="{FF2B5EF4-FFF2-40B4-BE49-F238E27FC236}">
                <a16:creationId xmlns:a16="http://schemas.microsoft.com/office/drawing/2014/main" id="{21D25C65-D4B4-448B-A78C-0A0F6BFA77E1}"/>
              </a:ext>
            </a:extLst>
          </p:cNvPr>
          <p:cNvSpPr txBox="1">
            <a:spLocks/>
          </p:cNvSpPr>
          <p:nvPr/>
        </p:nvSpPr>
        <p:spPr>
          <a:xfrm>
            <a:off x="581082" y="2928937"/>
            <a:ext cx="10834630" cy="3139528"/>
          </a:xfrm>
          <a:prstGeom prst="rect">
            <a:avLst/>
          </a:prstGeom>
          <a:solidFill>
            <a:schemeClr val="bg1"/>
          </a:solidFill>
          <a:ln>
            <a:solidFill>
              <a:schemeClr val="tx1"/>
            </a:solidFill>
          </a:ln>
        </p:spPr>
        <p:txBody>
          <a:bodyPr vert="horz" lIns="91440" tIns="45720" rIns="91440" bIns="45720" rtlCol="0">
            <a:noAutofit/>
          </a:bodyPr>
          <a:lstStyle>
            <a:lvl1pPr marL="457200" indent="-228600" algn="l" defTabSz="914400" rtl="0" eaLnBrk="1" latinLnBrk="0" hangingPunct="1">
              <a:lnSpc>
                <a:spcPts val="3080"/>
              </a:lnSpc>
              <a:spcBef>
                <a:spcPts val="1000"/>
              </a:spcBef>
              <a:spcAft>
                <a:spcPts val="600"/>
              </a:spcAft>
              <a:buFont typeface="Arial" panose="020B0604020202020204" pitchFamily="34" charset="0"/>
              <a:buChar char="•"/>
              <a:tabLst>
                <a:tab pos="1247775" algn="l"/>
              </a:tabLst>
              <a:defRPr lang="en-US" sz="2800" b="0" i="0" kern="1200">
                <a:solidFill>
                  <a:srgbClr val="333D47"/>
                </a:solidFill>
                <a:effectLst/>
                <a:latin typeface="Arial" panose="020B0604020202020204" pitchFamily="34" charset="0"/>
                <a:ea typeface="Arial" panose="020B0604020202020204" pitchFamily="34" charset="0"/>
                <a:cs typeface="Arial" panose="020B0604020202020204" pitchFamily="34" charset="0"/>
              </a:defRPr>
            </a:lvl1pPr>
            <a:lvl2pPr marL="800100" indent="-228600" algn="l" defTabSz="914400" rtl="0" eaLnBrk="1" latinLnBrk="0" hangingPunct="1">
              <a:lnSpc>
                <a:spcPct val="90000"/>
              </a:lnSpc>
              <a:spcBef>
                <a:spcPts val="500"/>
              </a:spcBef>
              <a:buFontTx/>
              <a:buChar char="–"/>
              <a:defRPr sz="2400" b="0" i="0" kern="1200">
                <a:solidFill>
                  <a:srgbClr val="333D47"/>
                </a:solidFill>
                <a:latin typeface="Open Sans" charset="0"/>
                <a:ea typeface="Open Sans" charset="0"/>
                <a:cs typeface="Open Sans" charset="0"/>
              </a:defRPr>
            </a:lvl2pPr>
            <a:lvl3pPr marL="1257300" indent="-228600" algn="l" defTabSz="914400" rtl="0" eaLnBrk="1" latinLnBrk="0" hangingPunct="1">
              <a:lnSpc>
                <a:spcPct val="90000"/>
              </a:lnSpc>
              <a:spcBef>
                <a:spcPts val="500"/>
              </a:spcBef>
              <a:buFontTx/>
              <a:buChar char="∙"/>
              <a:defRPr sz="2400" b="0" i="0" kern="1200">
                <a:solidFill>
                  <a:srgbClr val="333D47"/>
                </a:solidFill>
                <a:latin typeface="Open Sans" charset="0"/>
                <a:ea typeface="Open Sans" charset="0"/>
                <a:cs typeface="Open Sans" charset="0"/>
              </a:defRPr>
            </a:lvl3pPr>
            <a:lvl4pPr marL="1657350" indent="-228600" algn="l" defTabSz="914400" rtl="0" eaLnBrk="1" latinLnBrk="0" hangingPunct="1">
              <a:lnSpc>
                <a:spcPct val="90000"/>
              </a:lnSpc>
              <a:spcBef>
                <a:spcPts val="500"/>
              </a:spcBef>
              <a:buFont typeface="Arial" panose="020B0604020202020204" pitchFamily="34" charset="0"/>
              <a:buChar char="•"/>
              <a:defRPr sz="2400" b="0" i="0" kern="1200">
                <a:solidFill>
                  <a:srgbClr val="333D47"/>
                </a:solidFill>
                <a:latin typeface="Open Sans" charset="0"/>
                <a:ea typeface="Open Sans" charset="0"/>
                <a:cs typeface="Open Sans" charset="0"/>
              </a:defRPr>
            </a:lvl4pPr>
            <a:lvl5pPr marL="2114550" indent="-228600" algn="l" defTabSz="914400" rtl="0" eaLnBrk="1" latinLnBrk="0" hangingPunct="1">
              <a:lnSpc>
                <a:spcPct val="90000"/>
              </a:lnSpc>
              <a:spcBef>
                <a:spcPts val="500"/>
              </a:spcBef>
              <a:buFont typeface="Arial" panose="020B0604020202020204" pitchFamily="34" charset="0"/>
              <a:buChar char="•"/>
              <a:defRPr sz="2400" b="0" i="0" kern="1200">
                <a:solidFill>
                  <a:srgbClr val="333D47"/>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Six core competencies and 49 sub-competencies </a:t>
            </a:r>
          </a:p>
          <a:p>
            <a:pPr marL="1028700" lvl="1" indent="-457200">
              <a:lnSpc>
                <a:spcPct val="100000"/>
              </a:lnSpc>
              <a:spcBef>
                <a:spcPts val="0"/>
              </a:spcBef>
              <a:buFont typeface="+mj-lt"/>
              <a:buAutoNum type="arabicPeriod"/>
            </a:pPr>
            <a:r>
              <a:rPr lang="en-US" dirty="0"/>
              <a:t>Contextual and conceptual frameworks on disability</a:t>
            </a:r>
          </a:p>
          <a:p>
            <a:pPr marL="1028700" lvl="1" indent="-457200">
              <a:lnSpc>
                <a:spcPct val="100000"/>
              </a:lnSpc>
              <a:spcBef>
                <a:spcPts val="0"/>
              </a:spcBef>
              <a:buFont typeface="+mj-lt"/>
              <a:buAutoNum type="arabicPeriod"/>
            </a:pPr>
            <a:r>
              <a:rPr lang="en-US" dirty="0"/>
              <a:t>Professionalism and patient-centered care</a:t>
            </a:r>
          </a:p>
          <a:p>
            <a:pPr marL="1028700" lvl="1" indent="-457200">
              <a:lnSpc>
                <a:spcPct val="100000"/>
              </a:lnSpc>
              <a:spcBef>
                <a:spcPts val="0"/>
              </a:spcBef>
              <a:buFont typeface="+mj-lt"/>
              <a:buAutoNum type="arabicPeriod"/>
            </a:pPr>
            <a:r>
              <a:rPr lang="en-US" dirty="0"/>
              <a:t>Legal obligations and responsibilities for caring for patients with disabilities</a:t>
            </a:r>
          </a:p>
          <a:p>
            <a:pPr marL="1028700" lvl="1" indent="-457200">
              <a:lnSpc>
                <a:spcPct val="100000"/>
              </a:lnSpc>
              <a:spcBef>
                <a:spcPts val="0"/>
              </a:spcBef>
              <a:buFont typeface="+mj-lt"/>
              <a:buAutoNum type="arabicPeriod"/>
            </a:pPr>
            <a:r>
              <a:rPr lang="en-US" dirty="0"/>
              <a:t>Teams and systems-based practice</a:t>
            </a:r>
          </a:p>
          <a:p>
            <a:pPr marL="1028700" lvl="1" indent="-457200">
              <a:lnSpc>
                <a:spcPct val="100000"/>
              </a:lnSpc>
              <a:spcBef>
                <a:spcPts val="0"/>
              </a:spcBef>
              <a:buFont typeface="+mj-lt"/>
              <a:buAutoNum type="arabicPeriod"/>
            </a:pPr>
            <a:r>
              <a:rPr lang="en-US" dirty="0"/>
              <a:t>Clinical assessment</a:t>
            </a:r>
          </a:p>
          <a:p>
            <a:pPr marL="1028700" lvl="1" indent="-457200">
              <a:lnSpc>
                <a:spcPct val="100000"/>
              </a:lnSpc>
              <a:spcBef>
                <a:spcPts val="0"/>
              </a:spcBef>
              <a:buFont typeface="+mj-lt"/>
              <a:buAutoNum type="arabicPeriod"/>
            </a:pPr>
            <a:r>
              <a:rPr lang="en-US" dirty="0"/>
              <a:t>Clinical care over the Lifespan and during Transitions</a:t>
            </a:r>
            <a:endParaRPr lang="en-US" sz="2000" dirty="0"/>
          </a:p>
          <a:p>
            <a:endParaRPr lang="en-US" dirty="0"/>
          </a:p>
        </p:txBody>
      </p:sp>
    </p:spTree>
    <p:extLst>
      <p:ext uri="{BB962C8B-B14F-4D97-AF65-F5344CB8AC3E}">
        <p14:creationId xmlns:p14="http://schemas.microsoft.com/office/powerpoint/2010/main" val="1694128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7A39-B6B2-4E31-BC18-54F7B9EC18AF}"/>
              </a:ext>
            </a:extLst>
          </p:cNvPr>
          <p:cNvSpPr>
            <a:spLocks noGrp="1"/>
          </p:cNvSpPr>
          <p:nvPr>
            <p:ph type="title"/>
          </p:nvPr>
        </p:nvSpPr>
        <p:spPr/>
        <p:txBody>
          <a:bodyPr/>
          <a:lstStyle/>
          <a:p>
            <a:r>
              <a:rPr lang="en-US" dirty="0"/>
              <a:t>Research Aims</a:t>
            </a:r>
          </a:p>
        </p:txBody>
      </p:sp>
      <p:sp>
        <p:nvSpPr>
          <p:cNvPr id="5" name="Text Placeholder 4">
            <a:extLst>
              <a:ext uri="{FF2B5EF4-FFF2-40B4-BE49-F238E27FC236}">
                <a16:creationId xmlns:a16="http://schemas.microsoft.com/office/drawing/2014/main" id="{5ED6FF77-A996-4C22-B1DF-3A5C200D7741}"/>
              </a:ext>
            </a:extLst>
          </p:cNvPr>
          <p:cNvSpPr>
            <a:spLocks noGrp="1"/>
          </p:cNvSpPr>
          <p:nvPr>
            <p:ph type="body" sz="quarter" idx="13"/>
          </p:nvPr>
        </p:nvSpPr>
        <p:spPr/>
        <p:txBody>
          <a:bodyPr/>
          <a:lstStyle/>
          <a:p>
            <a:r>
              <a:rPr lang="en-US" dirty="0"/>
              <a:t>To explore the extent to which medical education addresses the Disability Core Competencies and how the competencies are addressed.</a:t>
            </a:r>
          </a:p>
          <a:p>
            <a:r>
              <a:rPr lang="en-US" dirty="0"/>
              <a:t>To understand facilitators and barriers to integrating disability competency training into medical education.</a:t>
            </a:r>
          </a:p>
        </p:txBody>
      </p:sp>
    </p:spTree>
    <p:extLst>
      <p:ext uri="{BB962C8B-B14F-4D97-AF65-F5344CB8AC3E}">
        <p14:creationId xmlns:p14="http://schemas.microsoft.com/office/powerpoint/2010/main" val="95337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031D36-5747-40FF-A9C5-565984B81400}"/>
              </a:ext>
            </a:extLst>
          </p:cNvPr>
          <p:cNvSpPr>
            <a:spLocks noGrp="1"/>
          </p:cNvSpPr>
          <p:nvPr>
            <p:ph type="body" sz="quarter" idx="13"/>
          </p:nvPr>
        </p:nvSpPr>
        <p:spPr>
          <a:xfrm>
            <a:off x="1693411" y="2467361"/>
            <a:ext cx="10181738" cy="4390639"/>
          </a:xfrm>
        </p:spPr>
        <p:txBody>
          <a:bodyPr/>
          <a:lstStyle/>
          <a:p>
            <a:pPr marL="571500" lvl="1" indent="0">
              <a:buNone/>
            </a:pPr>
            <a:r>
              <a:rPr lang="en-US" sz="2800" dirty="0"/>
              <a:t>Online survey </a:t>
            </a:r>
          </a:p>
          <a:p>
            <a:pPr lvl="2"/>
            <a:r>
              <a:rPr lang="en-US" dirty="0"/>
              <a:t>23 questions on Disability Core Competencies addressed in curriculum, specific learning activities, and facilitators and barriers to integration of disability competency training.</a:t>
            </a:r>
          </a:p>
          <a:p>
            <a:pPr lvl="2"/>
            <a:r>
              <a:rPr lang="en-US" dirty="0"/>
              <a:t>Distributed to all allopathic and osteopathic medical schools in the U.S. (n=196) between February – June 2020</a:t>
            </a:r>
          </a:p>
          <a:p>
            <a:pPr lvl="2"/>
            <a:endParaRPr lang="en-US" dirty="0"/>
          </a:p>
          <a:p>
            <a:pPr marL="571500" lvl="1" indent="0">
              <a:buNone/>
            </a:pPr>
            <a:r>
              <a:rPr lang="en-US" sz="2800" dirty="0"/>
              <a:t>Qualitative interviews </a:t>
            </a:r>
          </a:p>
          <a:p>
            <a:pPr lvl="2"/>
            <a:r>
              <a:rPr lang="en-US" dirty="0"/>
              <a:t>30-minute semi-structured individual interviews</a:t>
            </a:r>
          </a:p>
          <a:p>
            <a:pPr lvl="2"/>
            <a:r>
              <a:rPr lang="en-US" dirty="0"/>
              <a:t>Convenience (volunteers) and purposeful sampling</a:t>
            </a:r>
          </a:p>
          <a:p>
            <a:pPr lvl="1"/>
            <a:endParaRPr lang="en-US" dirty="0"/>
          </a:p>
          <a:p>
            <a:pPr lvl="1"/>
            <a:endParaRPr lang="en-US" dirty="0"/>
          </a:p>
        </p:txBody>
      </p:sp>
      <p:sp>
        <p:nvSpPr>
          <p:cNvPr id="9" name="Oval 8">
            <a:extLst>
              <a:ext uri="{FF2B5EF4-FFF2-40B4-BE49-F238E27FC236}">
                <a16:creationId xmlns:a16="http://schemas.microsoft.com/office/drawing/2014/main" id="{D68B5354-5971-4190-9259-F01380D18328}"/>
              </a:ext>
            </a:extLst>
          </p:cNvPr>
          <p:cNvSpPr/>
          <p:nvPr/>
        </p:nvSpPr>
        <p:spPr>
          <a:xfrm>
            <a:off x="666944" y="4937640"/>
            <a:ext cx="1304469" cy="1261824"/>
          </a:xfrm>
          <a:prstGeom prst="ellipse">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2" name="Title 1">
            <a:extLst>
              <a:ext uri="{FF2B5EF4-FFF2-40B4-BE49-F238E27FC236}">
                <a16:creationId xmlns:a16="http://schemas.microsoft.com/office/drawing/2014/main" id="{F45533B4-0797-4E86-B2D5-5510A0AC7243}"/>
              </a:ext>
            </a:extLst>
          </p:cNvPr>
          <p:cNvSpPr>
            <a:spLocks noGrp="1"/>
          </p:cNvSpPr>
          <p:nvPr>
            <p:ph type="title"/>
          </p:nvPr>
        </p:nvSpPr>
        <p:spPr>
          <a:xfrm>
            <a:off x="387861" y="491497"/>
            <a:ext cx="11416278" cy="871905"/>
          </a:xfrm>
        </p:spPr>
        <p:txBody>
          <a:bodyPr/>
          <a:lstStyle/>
          <a:p>
            <a:r>
              <a:rPr lang="en-US" dirty="0"/>
              <a:t>Methods: Data Collection</a:t>
            </a:r>
          </a:p>
        </p:txBody>
      </p:sp>
      <p:sp>
        <p:nvSpPr>
          <p:cNvPr id="4" name="Oval 3">
            <a:extLst>
              <a:ext uri="{FF2B5EF4-FFF2-40B4-BE49-F238E27FC236}">
                <a16:creationId xmlns:a16="http://schemas.microsoft.com/office/drawing/2014/main" id="{61A1B195-909C-47E7-AA0C-7BFB5897E297}"/>
              </a:ext>
            </a:extLst>
          </p:cNvPr>
          <p:cNvSpPr/>
          <p:nvPr/>
        </p:nvSpPr>
        <p:spPr>
          <a:xfrm>
            <a:off x="624919" y="2655833"/>
            <a:ext cx="1304469" cy="1261824"/>
          </a:xfrm>
          <a:prstGeom prst="ellipse">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5" name="Rectangle 4" descr="Laptop">
            <a:extLst>
              <a:ext uri="{FF2B5EF4-FFF2-40B4-BE49-F238E27FC236}">
                <a16:creationId xmlns:a16="http://schemas.microsoft.com/office/drawing/2014/main" id="{6319AEDE-9BFD-4CD4-96B2-E073B51EFB29}"/>
              </a:ext>
            </a:extLst>
          </p:cNvPr>
          <p:cNvSpPr/>
          <p:nvPr/>
        </p:nvSpPr>
        <p:spPr>
          <a:xfrm>
            <a:off x="902920" y="2924746"/>
            <a:ext cx="748466" cy="723997"/>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7" name="TextBox 6">
            <a:extLst>
              <a:ext uri="{FF2B5EF4-FFF2-40B4-BE49-F238E27FC236}">
                <a16:creationId xmlns:a16="http://schemas.microsoft.com/office/drawing/2014/main" id="{A794DBB5-5515-4520-9609-F05868BFAF4B}"/>
              </a:ext>
            </a:extLst>
          </p:cNvPr>
          <p:cNvSpPr txBox="1"/>
          <p:nvPr/>
        </p:nvSpPr>
        <p:spPr>
          <a:xfrm>
            <a:off x="411333" y="1765295"/>
            <a:ext cx="7927323" cy="523220"/>
          </a:xfrm>
          <a:prstGeom prst="rect">
            <a:avLst/>
          </a:prstGeom>
          <a:noFill/>
        </p:spPr>
        <p:txBody>
          <a:bodyPr wrap="square">
            <a:spAutoFit/>
          </a:bodyPr>
          <a:lstStyle/>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Explanatory mixed methods design</a:t>
            </a:r>
          </a:p>
        </p:txBody>
      </p:sp>
      <p:sp>
        <p:nvSpPr>
          <p:cNvPr id="8" name="Rectangle 7" descr="Chat">
            <a:extLst>
              <a:ext uri="{FF2B5EF4-FFF2-40B4-BE49-F238E27FC236}">
                <a16:creationId xmlns:a16="http://schemas.microsoft.com/office/drawing/2014/main" id="{C766B202-3541-4D2A-A5DB-FFE278BDF657}"/>
              </a:ext>
            </a:extLst>
          </p:cNvPr>
          <p:cNvSpPr/>
          <p:nvPr/>
        </p:nvSpPr>
        <p:spPr>
          <a:xfrm>
            <a:off x="944945" y="5206553"/>
            <a:ext cx="748466" cy="723997"/>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Tree>
    <p:extLst>
      <p:ext uri="{BB962C8B-B14F-4D97-AF65-F5344CB8AC3E}">
        <p14:creationId xmlns:p14="http://schemas.microsoft.com/office/powerpoint/2010/main" val="4183894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EC96E-3C74-4A48-8A09-99DCAE5B5AE1}"/>
              </a:ext>
            </a:extLst>
          </p:cNvPr>
          <p:cNvSpPr>
            <a:spLocks noGrp="1"/>
          </p:cNvSpPr>
          <p:nvPr>
            <p:ph type="title"/>
          </p:nvPr>
        </p:nvSpPr>
        <p:spPr/>
        <p:txBody>
          <a:bodyPr>
            <a:normAutofit/>
          </a:bodyPr>
          <a:lstStyle/>
          <a:p>
            <a:r>
              <a:rPr lang="en-US" dirty="0"/>
              <a:t>Methods: Data Analysis</a:t>
            </a:r>
          </a:p>
        </p:txBody>
      </p:sp>
      <p:sp>
        <p:nvSpPr>
          <p:cNvPr id="3" name="Text Placeholder 2">
            <a:extLst>
              <a:ext uri="{FF2B5EF4-FFF2-40B4-BE49-F238E27FC236}">
                <a16:creationId xmlns:a16="http://schemas.microsoft.com/office/drawing/2014/main" id="{C46B6807-DBB7-40D3-9C56-E852C0717F01}"/>
              </a:ext>
            </a:extLst>
          </p:cNvPr>
          <p:cNvSpPr>
            <a:spLocks noGrp="1"/>
          </p:cNvSpPr>
          <p:nvPr>
            <p:ph type="body" sz="quarter" idx="13"/>
          </p:nvPr>
        </p:nvSpPr>
        <p:spPr>
          <a:xfrm>
            <a:off x="2038525" y="2063692"/>
            <a:ext cx="9742142" cy="4159555"/>
          </a:xfrm>
        </p:spPr>
        <p:txBody>
          <a:bodyPr/>
          <a:lstStyle/>
          <a:p>
            <a:r>
              <a:rPr lang="en-US" dirty="0"/>
              <a:t>Quantitative data: Descriptive analysis</a:t>
            </a:r>
          </a:p>
          <a:p>
            <a:r>
              <a:rPr lang="en-US" dirty="0"/>
              <a:t>Open-ended questions: Coded and categorized</a:t>
            </a:r>
          </a:p>
          <a:p>
            <a:endParaRPr lang="en-US" dirty="0"/>
          </a:p>
          <a:p>
            <a:endParaRPr lang="en-US" dirty="0"/>
          </a:p>
          <a:p>
            <a:r>
              <a:rPr lang="en-US" dirty="0"/>
              <a:t>Qualitative interviews: Thematic analysis</a:t>
            </a:r>
          </a:p>
        </p:txBody>
      </p:sp>
      <p:sp>
        <p:nvSpPr>
          <p:cNvPr id="4" name="Oval 3">
            <a:extLst>
              <a:ext uri="{FF2B5EF4-FFF2-40B4-BE49-F238E27FC236}">
                <a16:creationId xmlns:a16="http://schemas.microsoft.com/office/drawing/2014/main" id="{095489AD-FA1B-4AE4-BFAF-7C4888C0B1B1}"/>
              </a:ext>
            </a:extLst>
          </p:cNvPr>
          <p:cNvSpPr/>
          <p:nvPr/>
        </p:nvSpPr>
        <p:spPr>
          <a:xfrm>
            <a:off x="666944" y="4149074"/>
            <a:ext cx="1304469" cy="1261824"/>
          </a:xfrm>
          <a:prstGeom prst="ellipse">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5" name="Oval 4">
            <a:extLst>
              <a:ext uri="{FF2B5EF4-FFF2-40B4-BE49-F238E27FC236}">
                <a16:creationId xmlns:a16="http://schemas.microsoft.com/office/drawing/2014/main" id="{9E3A0C3F-C382-45AE-91D1-B5E7868502A0}"/>
              </a:ext>
            </a:extLst>
          </p:cNvPr>
          <p:cNvSpPr/>
          <p:nvPr/>
        </p:nvSpPr>
        <p:spPr>
          <a:xfrm>
            <a:off x="624919" y="1993102"/>
            <a:ext cx="1304469" cy="1261824"/>
          </a:xfrm>
          <a:prstGeom prst="ellipse">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6" name="Rectangle 5" descr="Laptop">
            <a:extLst>
              <a:ext uri="{FF2B5EF4-FFF2-40B4-BE49-F238E27FC236}">
                <a16:creationId xmlns:a16="http://schemas.microsoft.com/office/drawing/2014/main" id="{8BDB42ED-0243-454C-92F4-49185A1E4788}"/>
              </a:ext>
            </a:extLst>
          </p:cNvPr>
          <p:cNvSpPr/>
          <p:nvPr/>
        </p:nvSpPr>
        <p:spPr>
          <a:xfrm>
            <a:off x="927731" y="2283768"/>
            <a:ext cx="748466" cy="723997"/>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7" name="Rectangle 6" descr="Chat">
            <a:extLst>
              <a:ext uri="{FF2B5EF4-FFF2-40B4-BE49-F238E27FC236}">
                <a16:creationId xmlns:a16="http://schemas.microsoft.com/office/drawing/2014/main" id="{20F57C59-1090-40F6-BDA2-754B44C5B33A}"/>
              </a:ext>
            </a:extLst>
          </p:cNvPr>
          <p:cNvSpPr/>
          <p:nvPr/>
        </p:nvSpPr>
        <p:spPr>
          <a:xfrm>
            <a:off x="944945" y="4417987"/>
            <a:ext cx="748466" cy="723997"/>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Tree>
    <p:extLst>
      <p:ext uri="{BB962C8B-B14F-4D97-AF65-F5344CB8AC3E}">
        <p14:creationId xmlns:p14="http://schemas.microsoft.com/office/powerpoint/2010/main" val="1083107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3F4BA-C80B-4DB2-B209-9CCEB75A9E7D}"/>
              </a:ext>
            </a:extLst>
          </p:cNvPr>
          <p:cNvSpPr>
            <a:spLocks noGrp="1"/>
          </p:cNvSpPr>
          <p:nvPr>
            <p:ph type="title"/>
          </p:nvPr>
        </p:nvSpPr>
        <p:spPr/>
        <p:txBody>
          <a:bodyPr/>
          <a:lstStyle/>
          <a:p>
            <a:r>
              <a:rPr lang="en-US" dirty="0"/>
              <a:t>Participants</a:t>
            </a:r>
          </a:p>
        </p:txBody>
      </p:sp>
      <p:sp>
        <p:nvSpPr>
          <p:cNvPr id="3" name="Text Placeholder 2">
            <a:extLst>
              <a:ext uri="{FF2B5EF4-FFF2-40B4-BE49-F238E27FC236}">
                <a16:creationId xmlns:a16="http://schemas.microsoft.com/office/drawing/2014/main" id="{1CE04307-5A7C-48C0-88E1-CB8DEDB49FAA}"/>
              </a:ext>
            </a:extLst>
          </p:cNvPr>
          <p:cNvSpPr>
            <a:spLocks noGrp="1"/>
          </p:cNvSpPr>
          <p:nvPr>
            <p:ph type="body" sz="quarter" idx="13"/>
          </p:nvPr>
        </p:nvSpPr>
        <p:spPr>
          <a:xfrm>
            <a:off x="364389" y="1832608"/>
            <a:ext cx="5096844" cy="4390639"/>
          </a:xfrm>
        </p:spPr>
        <p:txBody>
          <a:bodyPr/>
          <a:lstStyle/>
          <a:p>
            <a:r>
              <a:rPr lang="en-US" dirty="0"/>
              <a:t>14 survey respondents</a:t>
            </a:r>
          </a:p>
          <a:p>
            <a:endParaRPr lang="en-US" dirty="0"/>
          </a:p>
        </p:txBody>
      </p:sp>
      <p:graphicFrame>
        <p:nvGraphicFramePr>
          <p:cNvPr id="4" name="Table 3">
            <a:extLst>
              <a:ext uri="{FF2B5EF4-FFF2-40B4-BE49-F238E27FC236}">
                <a16:creationId xmlns:a16="http://schemas.microsoft.com/office/drawing/2014/main" id="{91279052-31A7-435B-B715-546186369487}"/>
              </a:ext>
            </a:extLst>
          </p:cNvPr>
          <p:cNvGraphicFramePr/>
          <p:nvPr>
            <p:extLst>
              <p:ext uri="{D42A27DB-BD31-4B8C-83A1-F6EECF244321}">
                <p14:modId xmlns:p14="http://schemas.microsoft.com/office/powerpoint/2010/main" val="576105855"/>
              </p:ext>
            </p:extLst>
          </p:nvPr>
        </p:nvGraphicFramePr>
        <p:xfrm>
          <a:off x="732638" y="2339868"/>
          <a:ext cx="5231069" cy="4318010"/>
        </p:xfrm>
        <a:graphic>
          <a:graphicData uri="http://schemas.openxmlformats.org/drawingml/2006/table">
            <a:tbl>
              <a:tblPr firstRow="1" firstCol="1" bandRow="1">
                <a:tableStyleId>{5C22544A-7EE6-4342-B048-85BDC9FD1C3A}</a:tableStyleId>
              </a:tblPr>
              <a:tblGrid>
                <a:gridCol w="1808360">
                  <a:extLst>
                    <a:ext uri="{9D8B030D-6E8A-4147-A177-3AD203B41FA5}">
                      <a16:colId xmlns:a16="http://schemas.microsoft.com/office/drawing/2014/main" val="3329148880"/>
                    </a:ext>
                  </a:extLst>
                </a:gridCol>
                <a:gridCol w="1979802">
                  <a:extLst>
                    <a:ext uri="{9D8B030D-6E8A-4147-A177-3AD203B41FA5}">
                      <a16:colId xmlns:a16="http://schemas.microsoft.com/office/drawing/2014/main" val="2599425919"/>
                    </a:ext>
                  </a:extLst>
                </a:gridCol>
                <a:gridCol w="1442907">
                  <a:extLst>
                    <a:ext uri="{9D8B030D-6E8A-4147-A177-3AD203B41FA5}">
                      <a16:colId xmlns:a16="http://schemas.microsoft.com/office/drawing/2014/main" val="3854235942"/>
                    </a:ext>
                  </a:extLst>
                </a:gridCol>
              </a:tblGrid>
              <a:tr h="337950">
                <a:tc gridSpan="2">
                  <a:txBody>
                    <a:bodyPr/>
                    <a:lstStyle/>
                    <a:p>
                      <a:pPr marL="0" marR="0" algn="l" fontAlgn="t">
                        <a:spcBef>
                          <a:spcPts val="0"/>
                        </a:spcBef>
                        <a:spcAft>
                          <a:spcPts val="600"/>
                        </a:spcAft>
                      </a:pPr>
                      <a:r>
                        <a:rPr lang="en-US" sz="2000" u="none" strike="noStrike" dirty="0">
                          <a:effectLst/>
                        </a:rPr>
                        <a:t>Characteristics of medical programs </a:t>
                      </a:r>
                      <a:endParaRPr lang="en-US" sz="3600" b="0" i="0" u="none" strike="noStrike" dirty="0">
                        <a:effectLst/>
                        <a:latin typeface="Arial" panose="020B0604020202020204" pitchFamily="34" charset="0"/>
                      </a:endParaRPr>
                    </a:p>
                  </a:txBody>
                  <a:tcPr marL="57282" marR="57282" marT="5304" marB="0"/>
                </a:tc>
                <a:tc hMerge="1">
                  <a:txBody>
                    <a:bodyPr/>
                    <a:lstStyle/>
                    <a:p>
                      <a:endParaRPr lang="en-US"/>
                    </a:p>
                  </a:txBody>
                  <a:tcPr/>
                </a:tc>
                <a:tc>
                  <a:txBody>
                    <a:bodyPr/>
                    <a:lstStyle/>
                    <a:p>
                      <a:pPr marL="0" marR="0" algn="ctr" fontAlgn="t">
                        <a:spcBef>
                          <a:spcPts val="0"/>
                        </a:spcBef>
                        <a:spcAft>
                          <a:spcPts val="600"/>
                        </a:spcAft>
                      </a:pPr>
                      <a:r>
                        <a:rPr lang="en-US" sz="2000" u="none" strike="noStrike">
                          <a:effectLst/>
                        </a:rPr>
                        <a:t>Count (%)</a:t>
                      </a:r>
                      <a:endParaRPr lang="en-US" sz="3600" b="0" i="0" u="none" strike="noStrike">
                        <a:effectLst/>
                        <a:latin typeface="Arial" panose="020B0604020202020204" pitchFamily="34" charset="0"/>
                      </a:endParaRPr>
                    </a:p>
                  </a:txBody>
                  <a:tcPr marL="57282" marR="57282" marT="5304" marB="0"/>
                </a:tc>
                <a:extLst>
                  <a:ext uri="{0D108BD9-81ED-4DB2-BD59-A6C34878D82A}">
                    <a16:rowId xmlns:a16="http://schemas.microsoft.com/office/drawing/2014/main" val="1344735412"/>
                  </a:ext>
                </a:extLst>
              </a:tr>
              <a:tr h="337950">
                <a:tc rowSpan="2">
                  <a:txBody>
                    <a:bodyPr/>
                    <a:lstStyle/>
                    <a:p>
                      <a:pPr marL="0" marR="0" algn="l" fontAlgn="t">
                        <a:spcBef>
                          <a:spcPts val="0"/>
                        </a:spcBef>
                        <a:spcAft>
                          <a:spcPts val="600"/>
                        </a:spcAft>
                      </a:pPr>
                      <a:r>
                        <a:rPr lang="en-US" sz="2000" u="none" strike="noStrike" dirty="0">
                          <a:effectLst/>
                        </a:rPr>
                        <a:t>Degree type</a:t>
                      </a:r>
                    </a:p>
                  </a:txBody>
                  <a:tcPr marL="57282" marR="57282" marT="5304" marB="0"/>
                </a:tc>
                <a:tc>
                  <a:txBody>
                    <a:bodyPr/>
                    <a:lstStyle/>
                    <a:p>
                      <a:pPr marL="0" marR="0" algn="l" fontAlgn="t">
                        <a:spcBef>
                          <a:spcPts val="0"/>
                        </a:spcBef>
                        <a:spcAft>
                          <a:spcPts val="600"/>
                        </a:spcAft>
                      </a:pPr>
                      <a:r>
                        <a:rPr lang="en-US" sz="2000" u="none" strike="noStrike" dirty="0">
                          <a:effectLst/>
                        </a:rPr>
                        <a:t>MD</a:t>
                      </a:r>
                      <a:endParaRPr lang="en-US" sz="3600" b="0" i="0" u="none" strike="noStrike" dirty="0">
                        <a:effectLst/>
                        <a:latin typeface="Arial" panose="020B0604020202020204" pitchFamily="34" charset="0"/>
                      </a:endParaRPr>
                    </a:p>
                  </a:txBody>
                  <a:tcPr marL="57282" marR="57282" marT="5304" marB="0"/>
                </a:tc>
                <a:tc>
                  <a:txBody>
                    <a:bodyPr/>
                    <a:lstStyle/>
                    <a:p>
                      <a:pPr marL="0" marR="0" algn="ctr" fontAlgn="t">
                        <a:spcBef>
                          <a:spcPts val="0"/>
                        </a:spcBef>
                        <a:spcAft>
                          <a:spcPts val="600"/>
                        </a:spcAft>
                      </a:pPr>
                      <a:r>
                        <a:rPr lang="en-US" sz="2000" u="none" strike="noStrike">
                          <a:effectLst/>
                        </a:rPr>
                        <a:t>11 (78.6)</a:t>
                      </a:r>
                      <a:endParaRPr lang="en-US" sz="3600" b="0" i="0" u="none" strike="noStrike">
                        <a:effectLst/>
                        <a:latin typeface="Arial" panose="020B0604020202020204" pitchFamily="34" charset="0"/>
                      </a:endParaRPr>
                    </a:p>
                  </a:txBody>
                  <a:tcPr marL="57282" marR="57282" marT="5304" marB="0"/>
                </a:tc>
                <a:extLst>
                  <a:ext uri="{0D108BD9-81ED-4DB2-BD59-A6C34878D82A}">
                    <a16:rowId xmlns:a16="http://schemas.microsoft.com/office/drawing/2014/main" val="684583419"/>
                  </a:ext>
                </a:extLst>
              </a:tr>
              <a:tr h="337950">
                <a:tc vMerge="1">
                  <a:txBody>
                    <a:bodyPr/>
                    <a:lstStyle/>
                    <a:p>
                      <a:pPr marL="0" marR="0" algn="l" fontAlgn="t">
                        <a:spcBef>
                          <a:spcPts val="0"/>
                        </a:spcBef>
                        <a:spcAft>
                          <a:spcPts val="600"/>
                        </a:spcAft>
                      </a:pPr>
                      <a:r>
                        <a:rPr lang="en-US" sz="2000" u="none" strike="noStrike" dirty="0">
                          <a:effectLst/>
                        </a:rPr>
                        <a:t> </a:t>
                      </a:r>
                      <a:endParaRPr lang="en-US" sz="3600" b="0" i="0" u="none" strike="noStrike" dirty="0">
                        <a:effectLst/>
                        <a:latin typeface="Arial" panose="020B0604020202020204" pitchFamily="34" charset="0"/>
                      </a:endParaRPr>
                    </a:p>
                  </a:txBody>
                  <a:tcPr marL="57282" marR="57282" marT="5304" marB="0"/>
                </a:tc>
                <a:tc>
                  <a:txBody>
                    <a:bodyPr/>
                    <a:lstStyle/>
                    <a:p>
                      <a:pPr marL="0" marR="0" algn="l" fontAlgn="t">
                        <a:spcBef>
                          <a:spcPts val="0"/>
                        </a:spcBef>
                        <a:spcAft>
                          <a:spcPts val="600"/>
                        </a:spcAft>
                      </a:pPr>
                      <a:r>
                        <a:rPr lang="en-US" sz="2000" u="none" strike="noStrike" dirty="0">
                          <a:effectLst/>
                        </a:rPr>
                        <a:t>DO</a:t>
                      </a:r>
                      <a:endParaRPr lang="en-US" sz="3600" b="0" i="0" u="none" strike="noStrike" dirty="0">
                        <a:effectLst/>
                        <a:latin typeface="Arial" panose="020B0604020202020204" pitchFamily="34" charset="0"/>
                      </a:endParaRPr>
                    </a:p>
                  </a:txBody>
                  <a:tcPr marL="57282" marR="57282" marT="5304" marB="0"/>
                </a:tc>
                <a:tc>
                  <a:txBody>
                    <a:bodyPr/>
                    <a:lstStyle/>
                    <a:p>
                      <a:pPr marL="0" marR="0" algn="ctr" fontAlgn="t">
                        <a:spcBef>
                          <a:spcPts val="0"/>
                        </a:spcBef>
                        <a:spcAft>
                          <a:spcPts val="600"/>
                        </a:spcAft>
                      </a:pPr>
                      <a:r>
                        <a:rPr lang="en-US" sz="2000" u="none" strike="noStrike">
                          <a:effectLst/>
                        </a:rPr>
                        <a:t>3 (21.4)</a:t>
                      </a:r>
                      <a:endParaRPr lang="en-US" sz="3600" b="0" i="0" u="none" strike="noStrike">
                        <a:effectLst/>
                        <a:latin typeface="Arial" panose="020B0604020202020204" pitchFamily="34" charset="0"/>
                      </a:endParaRPr>
                    </a:p>
                  </a:txBody>
                  <a:tcPr marL="57282" marR="57282" marT="5304" marB="0"/>
                </a:tc>
                <a:extLst>
                  <a:ext uri="{0D108BD9-81ED-4DB2-BD59-A6C34878D82A}">
                    <a16:rowId xmlns:a16="http://schemas.microsoft.com/office/drawing/2014/main" val="1814567444"/>
                  </a:ext>
                </a:extLst>
              </a:tr>
              <a:tr h="337950">
                <a:tc rowSpan="4">
                  <a:txBody>
                    <a:bodyPr/>
                    <a:lstStyle/>
                    <a:p>
                      <a:pPr marL="0" marR="0" algn="l" fontAlgn="t">
                        <a:spcBef>
                          <a:spcPts val="0"/>
                        </a:spcBef>
                        <a:spcAft>
                          <a:spcPts val="600"/>
                        </a:spcAft>
                      </a:pPr>
                      <a:r>
                        <a:rPr lang="en-US" sz="2000" u="none" strike="noStrike" dirty="0">
                          <a:effectLst/>
                        </a:rPr>
                        <a:t>Census region</a:t>
                      </a:r>
                    </a:p>
                    <a:p>
                      <a:pPr marL="0" marR="0" algn="l" fontAlgn="t">
                        <a:spcBef>
                          <a:spcPts val="0"/>
                        </a:spcBef>
                        <a:spcAft>
                          <a:spcPts val="600"/>
                        </a:spcAft>
                      </a:pPr>
                      <a:r>
                        <a:rPr lang="en-US" sz="2000" u="none" strike="noStrike" dirty="0">
                          <a:effectLst/>
                        </a:rPr>
                        <a:t> </a:t>
                      </a:r>
                    </a:p>
                    <a:p>
                      <a:pPr marL="0" marR="0" algn="l" fontAlgn="t">
                        <a:spcBef>
                          <a:spcPts val="0"/>
                        </a:spcBef>
                        <a:spcAft>
                          <a:spcPts val="600"/>
                        </a:spcAft>
                      </a:pPr>
                      <a:r>
                        <a:rPr lang="en-US" sz="2000" u="none" strike="noStrike" dirty="0">
                          <a:effectLst/>
                        </a:rPr>
                        <a:t>  </a:t>
                      </a:r>
                      <a:endParaRPr lang="en-US" sz="3600" b="0" i="0" u="none" strike="noStrike" dirty="0">
                        <a:effectLst/>
                        <a:latin typeface="Arial" panose="020B0604020202020204" pitchFamily="34" charset="0"/>
                      </a:endParaRPr>
                    </a:p>
                  </a:txBody>
                  <a:tcPr marL="57282" marR="57282" marT="5304" marB="0"/>
                </a:tc>
                <a:tc>
                  <a:txBody>
                    <a:bodyPr/>
                    <a:lstStyle/>
                    <a:p>
                      <a:pPr marL="0" marR="0" algn="l" fontAlgn="t">
                        <a:spcBef>
                          <a:spcPts val="0"/>
                        </a:spcBef>
                        <a:spcAft>
                          <a:spcPts val="600"/>
                        </a:spcAft>
                      </a:pPr>
                      <a:r>
                        <a:rPr lang="en-US" sz="2000" u="none" strike="noStrike" dirty="0">
                          <a:effectLst/>
                        </a:rPr>
                        <a:t>South</a:t>
                      </a:r>
                      <a:endParaRPr lang="en-US" sz="3600" b="0" i="0" u="none" strike="noStrike" dirty="0">
                        <a:effectLst/>
                        <a:latin typeface="Arial" panose="020B0604020202020204" pitchFamily="34" charset="0"/>
                      </a:endParaRPr>
                    </a:p>
                  </a:txBody>
                  <a:tcPr marL="57282" marR="57282" marT="5304" marB="0"/>
                </a:tc>
                <a:tc>
                  <a:txBody>
                    <a:bodyPr/>
                    <a:lstStyle/>
                    <a:p>
                      <a:pPr marL="0" marR="0" algn="ctr" fontAlgn="t">
                        <a:spcBef>
                          <a:spcPts val="0"/>
                        </a:spcBef>
                        <a:spcAft>
                          <a:spcPts val="600"/>
                        </a:spcAft>
                      </a:pPr>
                      <a:r>
                        <a:rPr lang="en-US" sz="2000" u="none" strike="noStrike">
                          <a:effectLst/>
                        </a:rPr>
                        <a:t>7 (50.0)</a:t>
                      </a:r>
                      <a:endParaRPr lang="en-US" sz="3600" b="0" i="0" u="none" strike="noStrike">
                        <a:effectLst/>
                        <a:latin typeface="Arial" panose="020B0604020202020204" pitchFamily="34" charset="0"/>
                      </a:endParaRPr>
                    </a:p>
                  </a:txBody>
                  <a:tcPr marL="57282" marR="57282" marT="5304" marB="0"/>
                </a:tc>
                <a:extLst>
                  <a:ext uri="{0D108BD9-81ED-4DB2-BD59-A6C34878D82A}">
                    <a16:rowId xmlns:a16="http://schemas.microsoft.com/office/drawing/2014/main" val="3077606821"/>
                  </a:ext>
                </a:extLst>
              </a:tr>
              <a:tr h="337950">
                <a:tc vMerge="1">
                  <a:txBody>
                    <a:bodyPr/>
                    <a:lstStyle/>
                    <a:p>
                      <a:pPr marL="0" marR="0" algn="l" fontAlgn="t">
                        <a:spcBef>
                          <a:spcPts val="0"/>
                        </a:spcBef>
                        <a:spcAft>
                          <a:spcPts val="600"/>
                        </a:spcAft>
                      </a:pPr>
                      <a:r>
                        <a:rPr lang="en-US" sz="2000" u="none" strike="noStrike" dirty="0">
                          <a:effectLst/>
                        </a:rPr>
                        <a:t> </a:t>
                      </a:r>
                      <a:endParaRPr lang="en-US" sz="3600" b="0" i="0" u="none" strike="noStrike" dirty="0">
                        <a:effectLst/>
                        <a:latin typeface="Arial" panose="020B0604020202020204" pitchFamily="34" charset="0"/>
                      </a:endParaRPr>
                    </a:p>
                  </a:txBody>
                  <a:tcPr marL="57282" marR="57282" marT="5304" marB="0"/>
                </a:tc>
                <a:tc>
                  <a:txBody>
                    <a:bodyPr/>
                    <a:lstStyle/>
                    <a:p>
                      <a:pPr marL="0" marR="0" algn="l" fontAlgn="t">
                        <a:spcBef>
                          <a:spcPts val="0"/>
                        </a:spcBef>
                        <a:spcAft>
                          <a:spcPts val="600"/>
                        </a:spcAft>
                      </a:pPr>
                      <a:r>
                        <a:rPr lang="en-US" sz="2000" u="none" strike="noStrike" dirty="0">
                          <a:effectLst/>
                        </a:rPr>
                        <a:t>Midwest </a:t>
                      </a:r>
                      <a:endParaRPr lang="en-US" sz="3600" b="0" i="0" u="none" strike="noStrike" dirty="0">
                        <a:effectLst/>
                        <a:latin typeface="Arial" panose="020B0604020202020204" pitchFamily="34" charset="0"/>
                      </a:endParaRPr>
                    </a:p>
                  </a:txBody>
                  <a:tcPr marL="57282" marR="57282" marT="5304" marB="0"/>
                </a:tc>
                <a:tc>
                  <a:txBody>
                    <a:bodyPr/>
                    <a:lstStyle/>
                    <a:p>
                      <a:pPr marL="0" marR="0" algn="ctr" fontAlgn="t">
                        <a:spcBef>
                          <a:spcPts val="0"/>
                        </a:spcBef>
                        <a:spcAft>
                          <a:spcPts val="600"/>
                        </a:spcAft>
                      </a:pPr>
                      <a:r>
                        <a:rPr lang="en-US" sz="2000" u="none" strike="noStrike">
                          <a:effectLst/>
                        </a:rPr>
                        <a:t>3 (21.4)</a:t>
                      </a:r>
                      <a:endParaRPr lang="en-US" sz="3600" b="0" i="0" u="none" strike="noStrike">
                        <a:effectLst/>
                        <a:latin typeface="Arial" panose="020B0604020202020204" pitchFamily="34" charset="0"/>
                      </a:endParaRPr>
                    </a:p>
                  </a:txBody>
                  <a:tcPr marL="57282" marR="57282" marT="5304" marB="0"/>
                </a:tc>
                <a:extLst>
                  <a:ext uri="{0D108BD9-81ED-4DB2-BD59-A6C34878D82A}">
                    <a16:rowId xmlns:a16="http://schemas.microsoft.com/office/drawing/2014/main" val="3413169513"/>
                  </a:ext>
                </a:extLst>
              </a:tr>
              <a:tr h="337950">
                <a:tc vMerge="1">
                  <a:txBody>
                    <a:bodyPr/>
                    <a:lstStyle/>
                    <a:p>
                      <a:pPr marL="0" marR="0" algn="l" fontAlgn="t">
                        <a:spcBef>
                          <a:spcPts val="0"/>
                        </a:spcBef>
                        <a:spcAft>
                          <a:spcPts val="600"/>
                        </a:spcAft>
                      </a:pPr>
                      <a:r>
                        <a:rPr lang="en-US" sz="2000" u="none" strike="noStrike" dirty="0">
                          <a:effectLst/>
                        </a:rPr>
                        <a:t> </a:t>
                      </a:r>
                      <a:endParaRPr lang="en-US" sz="3600" b="0" i="0" u="none" strike="noStrike" dirty="0">
                        <a:effectLst/>
                        <a:latin typeface="Arial" panose="020B0604020202020204" pitchFamily="34" charset="0"/>
                      </a:endParaRPr>
                    </a:p>
                  </a:txBody>
                  <a:tcPr marL="57282" marR="57282" marT="5304" marB="0"/>
                </a:tc>
                <a:tc>
                  <a:txBody>
                    <a:bodyPr/>
                    <a:lstStyle/>
                    <a:p>
                      <a:pPr marL="0" marR="0" algn="l" fontAlgn="t">
                        <a:spcBef>
                          <a:spcPts val="0"/>
                        </a:spcBef>
                        <a:spcAft>
                          <a:spcPts val="600"/>
                        </a:spcAft>
                      </a:pPr>
                      <a:r>
                        <a:rPr lang="en-US" sz="2000" u="none" strike="noStrike" dirty="0">
                          <a:effectLst/>
                        </a:rPr>
                        <a:t>Northeast</a:t>
                      </a:r>
                      <a:endParaRPr lang="en-US" sz="3600" b="0" i="0" u="none" strike="noStrike" dirty="0">
                        <a:effectLst/>
                        <a:latin typeface="Arial" panose="020B0604020202020204" pitchFamily="34" charset="0"/>
                      </a:endParaRPr>
                    </a:p>
                  </a:txBody>
                  <a:tcPr marL="57282" marR="57282" marT="5304" marB="0"/>
                </a:tc>
                <a:tc>
                  <a:txBody>
                    <a:bodyPr/>
                    <a:lstStyle/>
                    <a:p>
                      <a:pPr marL="0" marR="0" algn="ctr" fontAlgn="t">
                        <a:spcBef>
                          <a:spcPts val="0"/>
                        </a:spcBef>
                        <a:spcAft>
                          <a:spcPts val="600"/>
                        </a:spcAft>
                      </a:pPr>
                      <a:r>
                        <a:rPr lang="en-US" sz="2000" u="none" strike="noStrike">
                          <a:effectLst/>
                        </a:rPr>
                        <a:t>2 (14.3)</a:t>
                      </a:r>
                      <a:endParaRPr lang="en-US" sz="3600" b="0" i="0" u="none" strike="noStrike">
                        <a:effectLst/>
                        <a:latin typeface="Arial" panose="020B0604020202020204" pitchFamily="34" charset="0"/>
                      </a:endParaRPr>
                    </a:p>
                  </a:txBody>
                  <a:tcPr marL="57282" marR="57282" marT="5304" marB="0"/>
                </a:tc>
                <a:extLst>
                  <a:ext uri="{0D108BD9-81ED-4DB2-BD59-A6C34878D82A}">
                    <a16:rowId xmlns:a16="http://schemas.microsoft.com/office/drawing/2014/main" val="1670132211"/>
                  </a:ext>
                </a:extLst>
              </a:tr>
              <a:tr h="337950">
                <a:tc vMerge="1">
                  <a:txBody>
                    <a:bodyPr/>
                    <a:lstStyle/>
                    <a:p>
                      <a:pPr marL="0" marR="0" algn="l" fontAlgn="t">
                        <a:spcBef>
                          <a:spcPts val="0"/>
                        </a:spcBef>
                        <a:spcAft>
                          <a:spcPts val="600"/>
                        </a:spcAft>
                      </a:pPr>
                      <a:r>
                        <a:rPr lang="en-US" sz="2000" u="none" strike="noStrike" dirty="0">
                          <a:effectLst/>
                        </a:rPr>
                        <a:t> </a:t>
                      </a:r>
                      <a:endParaRPr lang="en-US" sz="3600" b="0" i="0" u="none" strike="noStrike" dirty="0">
                        <a:effectLst/>
                        <a:latin typeface="Arial" panose="020B0604020202020204" pitchFamily="34" charset="0"/>
                      </a:endParaRPr>
                    </a:p>
                  </a:txBody>
                  <a:tcPr marL="57282" marR="57282" marT="5304" marB="0"/>
                </a:tc>
                <a:tc>
                  <a:txBody>
                    <a:bodyPr/>
                    <a:lstStyle/>
                    <a:p>
                      <a:pPr marL="0" marR="0" algn="l" fontAlgn="t">
                        <a:spcBef>
                          <a:spcPts val="0"/>
                        </a:spcBef>
                        <a:spcAft>
                          <a:spcPts val="600"/>
                        </a:spcAft>
                      </a:pPr>
                      <a:r>
                        <a:rPr lang="en-US" sz="2000" u="none" strike="noStrike" dirty="0">
                          <a:effectLst/>
                        </a:rPr>
                        <a:t>West</a:t>
                      </a:r>
                      <a:endParaRPr lang="en-US" sz="3600" b="0" i="0" u="none" strike="noStrike" dirty="0">
                        <a:effectLst/>
                        <a:latin typeface="Arial" panose="020B0604020202020204" pitchFamily="34" charset="0"/>
                      </a:endParaRPr>
                    </a:p>
                  </a:txBody>
                  <a:tcPr marL="57282" marR="57282" marT="5304" marB="0"/>
                </a:tc>
                <a:tc>
                  <a:txBody>
                    <a:bodyPr/>
                    <a:lstStyle/>
                    <a:p>
                      <a:pPr marL="0" marR="0" algn="ctr" fontAlgn="t">
                        <a:spcBef>
                          <a:spcPts val="0"/>
                        </a:spcBef>
                        <a:spcAft>
                          <a:spcPts val="600"/>
                        </a:spcAft>
                      </a:pPr>
                      <a:r>
                        <a:rPr lang="en-US" sz="2000" u="none" strike="noStrike" dirty="0">
                          <a:effectLst/>
                        </a:rPr>
                        <a:t>2 (14.3)</a:t>
                      </a:r>
                      <a:endParaRPr lang="en-US" sz="3600" b="0" i="0" u="none" strike="noStrike" dirty="0">
                        <a:effectLst/>
                        <a:latin typeface="Arial" panose="020B0604020202020204" pitchFamily="34" charset="0"/>
                      </a:endParaRPr>
                    </a:p>
                  </a:txBody>
                  <a:tcPr marL="57282" marR="57282" marT="5304" marB="0"/>
                </a:tc>
                <a:extLst>
                  <a:ext uri="{0D108BD9-81ED-4DB2-BD59-A6C34878D82A}">
                    <a16:rowId xmlns:a16="http://schemas.microsoft.com/office/drawing/2014/main" val="2881774470"/>
                  </a:ext>
                </a:extLst>
              </a:tr>
              <a:tr h="337950">
                <a:tc rowSpan="3">
                  <a:txBody>
                    <a:bodyPr/>
                    <a:lstStyle/>
                    <a:p>
                      <a:pPr marL="0" marR="0" algn="l" fontAlgn="t">
                        <a:spcBef>
                          <a:spcPts val="0"/>
                        </a:spcBef>
                        <a:spcAft>
                          <a:spcPts val="600"/>
                        </a:spcAft>
                      </a:pPr>
                      <a:r>
                        <a:rPr lang="en-US" sz="2000" u="none" strike="noStrike" dirty="0">
                          <a:effectLst/>
                        </a:rPr>
                        <a:t>Cohort size</a:t>
                      </a:r>
                    </a:p>
                    <a:p>
                      <a:pPr marL="0" marR="0" algn="l" fontAlgn="t">
                        <a:spcBef>
                          <a:spcPts val="0"/>
                        </a:spcBef>
                        <a:spcAft>
                          <a:spcPts val="600"/>
                        </a:spcAft>
                      </a:pPr>
                      <a:endParaRPr lang="en-US" sz="2000" u="none" strike="noStrike" dirty="0">
                        <a:effectLst/>
                      </a:endParaRPr>
                    </a:p>
                  </a:txBody>
                  <a:tcPr marL="57282" marR="57282" marT="5304" marB="0"/>
                </a:tc>
                <a:tc>
                  <a:txBody>
                    <a:bodyPr/>
                    <a:lstStyle/>
                    <a:p>
                      <a:pPr marL="0" marR="0" algn="l" fontAlgn="t">
                        <a:spcBef>
                          <a:spcPts val="0"/>
                        </a:spcBef>
                        <a:spcAft>
                          <a:spcPts val="600"/>
                        </a:spcAft>
                      </a:pPr>
                      <a:r>
                        <a:rPr lang="en-US" sz="2000" u="none" strike="noStrike" dirty="0">
                          <a:effectLst/>
                        </a:rPr>
                        <a:t>100+ students</a:t>
                      </a:r>
                      <a:endParaRPr lang="en-US" sz="3600" b="0" i="0" u="none" strike="noStrike" dirty="0">
                        <a:effectLst/>
                        <a:latin typeface="Arial" panose="020B0604020202020204" pitchFamily="34" charset="0"/>
                      </a:endParaRPr>
                    </a:p>
                  </a:txBody>
                  <a:tcPr marL="57282" marR="57282" marT="5304" marB="0"/>
                </a:tc>
                <a:tc>
                  <a:txBody>
                    <a:bodyPr/>
                    <a:lstStyle/>
                    <a:p>
                      <a:pPr marL="0" marR="0" algn="ctr" fontAlgn="t">
                        <a:spcBef>
                          <a:spcPts val="0"/>
                        </a:spcBef>
                        <a:spcAft>
                          <a:spcPts val="600"/>
                        </a:spcAft>
                      </a:pPr>
                      <a:r>
                        <a:rPr lang="en-US" sz="2000" u="none" strike="noStrike" dirty="0">
                          <a:effectLst/>
                        </a:rPr>
                        <a:t> 11 (78.6)</a:t>
                      </a:r>
                      <a:endParaRPr lang="en-US" sz="3600" b="0" i="0" u="none" strike="noStrike" dirty="0">
                        <a:effectLst/>
                        <a:latin typeface="Arial" panose="020B0604020202020204" pitchFamily="34" charset="0"/>
                      </a:endParaRPr>
                    </a:p>
                  </a:txBody>
                  <a:tcPr marL="57282" marR="57282" marT="5304" marB="0"/>
                </a:tc>
                <a:extLst>
                  <a:ext uri="{0D108BD9-81ED-4DB2-BD59-A6C34878D82A}">
                    <a16:rowId xmlns:a16="http://schemas.microsoft.com/office/drawing/2014/main" val="1417298676"/>
                  </a:ext>
                </a:extLst>
              </a:tr>
              <a:tr h="337950">
                <a:tc vMerge="1">
                  <a:txBody>
                    <a:bodyPr/>
                    <a:lstStyle/>
                    <a:p>
                      <a:pPr marL="0" marR="0" algn="l" fontAlgn="t">
                        <a:spcBef>
                          <a:spcPts val="0"/>
                        </a:spcBef>
                        <a:spcAft>
                          <a:spcPts val="600"/>
                        </a:spcAft>
                      </a:pPr>
                      <a:r>
                        <a:rPr lang="en-US" sz="2000" u="none" strike="noStrike" dirty="0">
                          <a:effectLst/>
                        </a:rPr>
                        <a:t> </a:t>
                      </a:r>
                      <a:endParaRPr lang="en-US" sz="3600" b="0" i="0" u="none" strike="noStrike" dirty="0">
                        <a:effectLst/>
                        <a:latin typeface="Arial" panose="020B0604020202020204" pitchFamily="34" charset="0"/>
                      </a:endParaRPr>
                    </a:p>
                  </a:txBody>
                  <a:tcPr marL="57282" marR="57282" marT="5304" marB="0"/>
                </a:tc>
                <a:tc>
                  <a:txBody>
                    <a:bodyPr/>
                    <a:lstStyle/>
                    <a:p>
                      <a:pPr marL="0" marR="0" algn="l" fontAlgn="t">
                        <a:spcBef>
                          <a:spcPts val="0"/>
                        </a:spcBef>
                        <a:spcAft>
                          <a:spcPts val="600"/>
                        </a:spcAft>
                      </a:pPr>
                      <a:r>
                        <a:rPr lang="en-US" sz="2000" u="none" strike="noStrike" dirty="0">
                          <a:effectLst/>
                        </a:rPr>
                        <a:t>75-99 students</a:t>
                      </a:r>
                      <a:endParaRPr lang="en-US" sz="3600" b="0" i="0" u="none" strike="noStrike" dirty="0">
                        <a:effectLst/>
                        <a:latin typeface="Arial" panose="020B0604020202020204" pitchFamily="34" charset="0"/>
                      </a:endParaRPr>
                    </a:p>
                  </a:txBody>
                  <a:tcPr marL="57282" marR="57282" marT="5304" marB="0"/>
                </a:tc>
                <a:tc>
                  <a:txBody>
                    <a:bodyPr/>
                    <a:lstStyle/>
                    <a:p>
                      <a:pPr marL="0" marR="0" algn="ctr" fontAlgn="t">
                        <a:spcBef>
                          <a:spcPts val="0"/>
                        </a:spcBef>
                        <a:spcAft>
                          <a:spcPts val="600"/>
                        </a:spcAft>
                      </a:pPr>
                      <a:r>
                        <a:rPr lang="en-US" sz="2000" u="none" strike="noStrike" dirty="0">
                          <a:effectLst/>
                        </a:rPr>
                        <a:t> 2 (14.3)</a:t>
                      </a:r>
                      <a:endParaRPr lang="en-US" sz="3600" b="0" i="0" u="none" strike="noStrike" dirty="0">
                        <a:effectLst/>
                        <a:latin typeface="Arial" panose="020B0604020202020204" pitchFamily="34" charset="0"/>
                      </a:endParaRPr>
                    </a:p>
                  </a:txBody>
                  <a:tcPr marL="57282" marR="57282" marT="5304" marB="0"/>
                </a:tc>
                <a:extLst>
                  <a:ext uri="{0D108BD9-81ED-4DB2-BD59-A6C34878D82A}">
                    <a16:rowId xmlns:a16="http://schemas.microsoft.com/office/drawing/2014/main" val="2778667031"/>
                  </a:ext>
                </a:extLst>
              </a:tr>
              <a:tr h="323606">
                <a:tc vMerge="1">
                  <a:txBody>
                    <a:bodyPr/>
                    <a:lstStyle/>
                    <a:p>
                      <a:pPr marL="0" marR="0" algn="l" fontAlgn="t">
                        <a:spcBef>
                          <a:spcPts val="0"/>
                        </a:spcBef>
                        <a:spcAft>
                          <a:spcPts val="600"/>
                        </a:spcAft>
                      </a:pPr>
                      <a:r>
                        <a:rPr lang="en-US" sz="2000" u="none" strike="noStrike" dirty="0">
                          <a:effectLst/>
                        </a:rPr>
                        <a:t> </a:t>
                      </a:r>
                      <a:endParaRPr lang="en-US" sz="3600" b="0" i="0" u="none" strike="noStrike" dirty="0">
                        <a:effectLst/>
                        <a:latin typeface="Arial" panose="020B0604020202020204" pitchFamily="34" charset="0"/>
                      </a:endParaRPr>
                    </a:p>
                  </a:txBody>
                  <a:tcPr marL="57282" marR="57282" marT="5304" marB="0"/>
                </a:tc>
                <a:tc>
                  <a:txBody>
                    <a:bodyPr/>
                    <a:lstStyle/>
                    <a:p>
                      <a:pPr marL="0" marR="0" algn="l" fontAlgn="t">
                        <a:spcBef>
                          <a:spcPts val="0"/>
                        </a:spcBef>
                        <a:spcAft>
                          <a:spcPts val="600"/>
                        </a:spcAft>
                      </a:pPr>
                      <a:r>
                        <a:rPr lang="en-US" sz="2000" u="none" strike="noStrike" dirty="0">
                          <a:effectLst/>
                        </a:rPr>
                        <a:t>50-74 students</a:t>
                      </a:r>
                      <a:endParaRPr lang="en-US" sz="3600" b="0" i="0" u="none" strike="noStrike" dirty="0">
                        <a:effectLst/>
                        <a:latin typeface="Arial" panose="020B0604020202020204" pitchFamily="34" charset="0"/>
                      </a:endParaRPr>
                    </a:p>
                  </a:txBody>
                  <a:tcPr marL="57282" marR="57282" marT="5304" marB="0"/>
                </a:tc>
                <a:tc>
                  <a:txBody>
                    <a:bodyPr/>
                    <a:lstStyle/>
                    <a:p>
                      <a:pPr marL="0" marR="0" algn="ctr" fontAlgn="t">
                        <a:spcBef>
                          <a:spcPts val="0"/>
                        </a:spcBef>
                        <a:spcAft>
                          <a:spcPts val="600"/>
                        </a:spcAft>
                      </a:pPr>
                      <a:r>
                        <a:rPr lang="en-US" sz="2000" u="none" strike="noStrike" dirty="0">
                          <a:effectLst/>
                        </a:rPr>
                        <a:t>1 (7.1)</a:t>
                      </a:r>
                      <a:endParaRPr lang="en-US" sz="3600" b="0" i="0" u="none" strike="noStrike" dirty="0">
                        <a:effectLst/>
                        <a:latin typeface="Arial" panose="020B0604020202020204" pitchFamily="34" charset="0"/>
                      </a:endParaRPr>
                    </a:p>
                  </a:txBody>
                  <a:tcPr marL="57282" marR="57282" marT="5304" marB="0"/>
                </a:tc>
                <a:extLst>
                  <a:ext uri="{0D108BD9-81ED-4DB2-BD59-A6C34878D82A}">
                    <a16:rowId xmlns:a16="http://schemas.microsoft.com/office/drawing/2014/main" val="3448544809"/>
                  </a:ext>
                </a:extLst>
              </a:tr>
              <a:tr h="337950">
                <a:tc rowSpan="2">
                  <a:txBody>
                    <a:bodyPr/>
                    <a:lstStyle/>
                    <a:p>
                      <a:pPr marL="0" marR="0" algn="l" fontAlgn="t">
                        <a:spcBef>
                          <a:spcPts val="0"/>
                        </a:spcBef>
                        <a:spcAft>
                          <a:spcPts val="600"/>
                        </a:spcAft>
                      </a:pPr>
                      <a:r>
                        <a:rPr lang="en-US" sz="2000" u="none" strike="noStrike" dirty="0">
                          <a:effectLst/>
                        </a:rPr>
                        <a:t>Institution type</a:t>
                      </a:r>
                    </a:p>
                  </a:txBody>
                  <a:tcPr marL="57282" marR="57282" marT="5304" marB="0"/>
                </a:tc>
                <a:tc>
                  <a:txBody>
                    <a:bodyPr/>
                    <a:lstStyle/>
                    <a:p>
                      <a:pPr marL="0" marR="0" algn="l" fontAlgn="t">
                        <a:spcBef>
                          <a:spcPts val="0"/>
                        </a:spcBef>
                        <a:spcAft>
                          <a:spcPts val="600"/>
                        </a:spcAft>
                      </a:pPr>
                      <a:r>
                        <a:rPr lang="en-US" sz="2000" u="none" strike="noStrike" dirty="0">
                          <a:effectLst/>
                        </a:rPr>
                        <a:t>Public</a:t>
                      </a:r>
                      <a:endParaRPr lang="en-US" sz="3600" b="0" i="0" u="none" strike="noStrike" dirty="0">
                        <a:effectLst/>
                        <a:latin typeface="Arial" panose="020B0604020202020204" pitchFamily="34" charset="0"/>
                      </a:endParaRPr>
                    </a:p>
                  </a:txBody>
                  <a:tcPr marL="57282" marR="57282" marT="5304" marB="0"/>
                </a:tc>
                <a:tc>
                  <a:txBody>
                    <a:bodyPr/>
                    <a:lstStyle/>
                    <a:p>
                      <a:pPr marL="0" marR="0" algn="ctr" fontAlgn="t">
                        <a:spcBef>
                          <a:spcPts val="0"/>
                        </a:spcBef>
                        <a:spcAft>
                          <a:spcPts val="600"/>
                        </a:spcAft>
                      </a:pPr>
                      <a:r>
                        <a:rPr lang="en-US" sz="2000" u="none" strike="noStrike" dirty="0">
                          <a:effectLst/>
                        </a:rPr>
                        <a:t>10 (71.4)</a:t>
                      </a:r>
                      <a:endParaRPr lang="en-US" sz="3600" b="0" i="0" u="none" strike="noStrike" dirty="0">
                        <a:effectLst/>
                        <a:latin typeface="Arial" panose="020B0604020202020204" pitchFamily="34" charset="0"/>
                      </a:endParaRPr>
                    </a:p>
                  </a:txBody>
                  <a:tcPr marL="57282" marR="57282" marT="5304" marB="0"/>
                </a:tc>
                <a:extLst>
                  <a:ext uri="{0D108BD9-81ED-4DB2-BD59-A6C34878D82A}">
                    <a16:rowId xmlns:a16="http://schemas.microsoft.com/office/drawing/2014/main" val="3933765951"/>
                  </a:ext>
                </a:extLst>
              </a:tr>
              <a:tr h="337950">
                <a:tc vMerge="1">
                  <a:txBody>
                    <a:bodyPr/>
                    <a:lstStyle/>
                    <a:p>
                      <a:pPr marL="0" marR="0" algn="l" fontAlgn="t">
                        <a:spcBef>
                          <a:spcPts val="0"/>
                        </a:spcBef>
                        <a:spcAft>
                          <a:spcPts val="600"/>
                        </a:spcAft>
                      </a:pPr>
                      <a:r>
                        <a:rPr lang="en-US" sz="2000" u="none" strike="noStrike" dirty="0">
                          <a:effectLst/>
                        </a:rPr>
                        <a:t> </a:t>
                      </a:r>
                      <a:endParaRPr lang="en-US" sz="3600" b="0" i="0" u="none" strike="noStrike" dirty="0">
                        <a:effectLst/>
                        <a:latin typeface="Arial" panose="020B0604020202020204" pitchFamily="34" charset="0"/>
                      </a:endParaRPr>
                    </a:p>
                  </a:txBody>
                  <a:tcPr marL="57282" marR="57282" marT="5304" marB="0"/>
                </a:tc>
                <a:tc>
                  <a:txBody>
                    <a:bodyPr/>
                    <a:lstStyle/>
                    <a:p>
                      <a:pPr marL="0" marR="0" algn="l" fontAlgn="t">
                        <a:spcBef>
                          <a:spcPts val="0"/>
                        </a:spcBef>
                        <a:spcAft>
                          <a:spcPts val="600"/>
                        </a:spcAft>
                      </a:pPr>
                      <a:r>
                        <a:rPr lang="en-US" sz="2000" u="none" strike="noStrike" dirty="0">
                          <a:effectLst/>
                        </a:rPr>
                        <a:t>Private</a:t>
                      </a:r>
                      <a:endParaRPr lang="en-US" sz="3600" b="0" i="0" u="none" strike="noStrike" dirty="0">
                        <a:effectLst/>
                        <a:latin typeface="Arial" panose="020B0604020202020204" pitchFamily="34" charset="0"/>
                      </a:endParaRPr>
                    </a:p>
                  </a:txBody>
                  <a:tcPr marL="57282" marR="57282" marT="5304" marB="0"/>
                </a:tc>
                <a:tc>
                  <a:txBody>
                    <a:bodyPr/>
                    <a:lstStyle/>
                    <a:p>
                      <a:pPr marL="0" marR="0" algn="ctr" fontAlgn="t">
                        <a:spcBef>
                          <a:spcPts val="0"/>
                        </a:spcBef>
                        <a:spcAft>
                          <a:spcPts val="600"/>
                        </a:spcAft>
                      </a:pPr>
                      <a:r>
                        <a:rPr lang="en-US" sz="2000" u="none" strike="noStrike" dirty="0">
                          <a:effectLst/>
                        </a:rPr>
                        <a:t>4 (28.6)</a:t>
                      </a:r>
                      <a:endParaRPr lang="en-US" sz="3600" b="0" i="0" u="none" strike="noStrike" dirty="0">
                        <a:effectLst/>
                        <a:latin typeface="Arial" panose="020B0604020202020204" pitchFamily="34" charset="0"/>
                      </a:endParaRPr>
                    </a:p>
                  </a:txBody>
                  <a:tcPr marL="57282" marR="57282" marT="5304" marB="0"/>
                </a:tc>
                <a:extLst>
                  <a:ext uri="{0D108BD9-81ED-4DB2-BD59-A6C34878D82A}">
                    <a16:rowId xmlns:a16="http://schemas.microsoft.com/office/drawing/2014/main" val="931232439"/>
                  </a:ext>
                </a:extLst>
              </a:tr>
            </a:tbl>
          </a:graphicData>
        </a:graphic>
      </p:graphicFrame>
      <p:sp>
        <p:nvSpPr>
          <p:cNvPr id="6" name="TextBox 5">
            <a:extLst>
              <a:ext uri="{FF2B5EF4-FFF2-40B4-BE49-F238E27FC236}">
                <a16:creationId xmlns:a16="http://schemas.microsoft.com/office/drawing/2014/main" id="{8790F301-0511-4844-BDB7-BCD5B63B7399}"/>
              </a:ext>
            </a:extLst>
          </p:cNvPr>
          <p:cNvSpPr txBox="1"/>
          <p:nvPr/>
        </p:nvSpPr>
        <p:spPr>
          <a:xfrm>
            <a:off x="6730769" y="1813733"/>
            <a:ext cx="6128158" cy="523220"/>
          </a:xfrm>
          <a:prstGeom prst="rect">
            <a:avLst/>
          </a:prstGeom>
          <a:noFill/>
        </p:spPr>
        <p:txBody>
          <a:bodyPr wrap="square">
            <a:spAutoFit/>
          </a:bodyPr>
          <a:lstStyle/>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5 interview participants </a:t>
            </a:r>
          </a:p>
        </p:txBody>
      </p:sp>
      <p:graphicFrame>
        <p:nvGraphicFramePr>
          <p:cNvPr id="7" name="Table 6">
            <a:extLst>
              <a:ext uri="{FF2B5EF4-FFF2-40B4-BE49-F238E27FC236}">
                <a16:creationId xmlns:a16="http://schemas.microsoft.com/office/drawing/2014/main" id="{C3699DCC-8918-4C9A-A3E6-B54A02726FE1}"/>
              </a:ext>
            </a:extLst>
          </p:cNvPr>
          <p:cNvGraphicFramePr/>
          <p:nvPr>
            <p:extLst>
              <p:ext uri="{D42A27DB-BD31-4B8C-83A1-F6EECF244321}">
                <p14:modId xmlns:p14="http://schemas.microsoft.com/office/powerpoint/2010/main" val="2055844801"/>
              </p:ext>
            </p:extLst>
          </p:nvPr>
        </p:nvGraphicFramePr>
        <p:xfrm>
          <a:off x="6853806" y="2336953"/>
          <a:ext cx="4664279" cy="3699778"/>
        </p:xfrm>
        <a:graphic>
          <a:graphicData uri="http://schemas.openxmlformats.org/drawingml/2006/table">
            <a:tbl>
              <a:tblPr firstRow="1" firstCol="1" bandRow="1">
                <a:tableStyleId>{5C22544A-7EE6-4342-B048-85BDC9FD1C3A}</a:tableStyleId>
              </a:tblPr>
              <a:tblGrid>
                <a:gridCol w="1484851">
                  <a:extLst>
                    <a:ext uri="{9D8B030D-6E8A-4147-A177-3AD203B41FA5}">
                      <a16:colId xmlns:a16="http://schemas.microsoft.com/office/drawing/2014/main" val="3661759237"/>
                    </a:ext>
                  </a:extLst>
                </a:gridCol>
                <a:gridCol w="2255725">
                  <a:extLst>
                    <a:ext uri="{9D8B030D-6E8A-4147-A177-3AD203B41FA5}">
                      <a16:colId xmlns:a16="http://schemas.microsoft.com/office/drawing/2014/main" val="3800558591"/>
                    </a:ext>
                  </a:extLst>
                </a:gridCol>
                <a:gridCol w="923703">
                  <a:extLst>
                    <a:ext uri="{9D8B030D-6E8A-4147-A177-3AD203B41FA5}">
                      <a16:colId xmlns:a16="http://schemas.microsoft.com/office/drawing/2014/main" val="3205522112"/>
                    </a:ext>
                  </a:extLst>
                </a:gridCol>
              </a:tblGrid>
              <a:tr h="559892">
                <a:tc gridSpan="2">
                  <a:txBody>
                    <a:bodyPr/>
                    <a:lstStyle/>
                    <a:p>
                      <a:pPr marL="0" marR="0" algn="l" fontAlgn="t">
                        <a:spcBef>
                          <a:spcPts val="0"/>
                        </a:spcBef>
                        <a:spcAft>
                          <a:spcPts val="600"/>
                        </a:spcAft>
                      </a:pPr>
                      <a:r>
                        <a:rPr lang="en-US" sz="2000" u="none" strike="noStrike" dirty="0">
                          <a:effectLst/>
                        </a:rPr>
                        <a:t>Characteristics of medical programs</a:t>
                      </a:r>
                      <a:endParaRPr lang="en-US" sz="1800" b="0" i="0" u="none" strike="noStrike" dirty="0">
                        <a:effectLst/>
                        <a:latin typeface="Arial" panose="020B0604020202020204" pitchFamily="34" charset="0"/>
                      </a:endParaRPr>
                    </a:p>
                  </a:txBody>
                  <a:tcPr marL="57277" marR="57277" marT="5334" marB="0"/>
                </a:tc>
                <a:tc hMerge="1">
                  <a:txBody>
                    <a:bodyPr/>
                    <a:lstStyle/>
                    <a:p>
                      <a:endParaRPr lang="en-US"/>
                    </a:p>
                  </a:txBody>
                  <a:tcPr/>
                </a:tc>
                <a:tc>
                  <a:txBody>
                    <a:bodyPr/>
                    <a:lstStyle/>
                    <a:p>
                      <a:pPr marL="0" marR="0" algn="ctr" fontAlgn="t">
                        <a:spcBef>
                          <a:spcPts val="0"/>
                        </a:spcBef>
                        <a:spcAft>
                          <a:spcPts val="600"/>
                        </a:spcAft>
                      </a:pPr>
                      <a:r>
                        <a:rPr lang="en-US" sz="2000" u="none" strike="noStrike" dirty="0">
                          <a:effectLst/>
                        </a:rPr>
                        <a:t>Count</a:t>
                      </a:r>
                      <a:endParaRPr lang="en-US" sz="1800" b="0" i="0" u="none" strike="noStrike" dirty="0">
                        <a:effectLst/>
                        <a:latin typeface="Arial" panose="020B0604020202020204" pitchFamily="34" charset="0"/>
                      </a:endParaRPr>
                    </a:p>
                  </a:txBody>
                  <a:tcPr marL="57277" marR="57277" marT="5334" marB="0"/>
                </a:tc>
                <a:extLst>
                  <a:ext uri="{0D108BD9-81ED-4DB2-BD59-A6C34878D82A}">
                    <a16:rowId xmlns:a16="http://schemas.microsoft.com/office/drawing/2014/main" val="2120023067"/>
                  </a:ext>
                </a:extLst>
              </a:tr>
              <a:tr h="344853">
                <a:tc>
                  <a:txBody>
                    <a:bodyPr/>
                    <a:lstStyle/>
                    <a:p>
                      <a:pPr marL="0" marR="0" algn="l" fontAlgn="t">
                        <a:spcBef>
                          <a:spcPts val="0"/>
                        </a:spcBef>
                        <a:spcAft>
                          <a:spcPts val="600"/>
                        </a:spcAft>
                      </a:pPr>
                      <a:r>
                        <a:rPr lang="en-US" sz="2000" u="none" strike="noStrike" dirty="0">
                          <a:effectLst/>
                        </a:rPr>
                        <a:t>Degree type</a:t>
                      </a:r>
                      <a:endParaRPr lang="en-US" sz="1800" b="0" i="0" u="none" strike="noStrike" dirty="0">
                        <a:effectLst/>
                        <a:latin typeface="Arial" panose="020B0604020202020204" pitchFamily="34" charset="0"/>
                      </a:endParaRPr>
                    </a:p>
                  </a:txBody>
                  <a:tcPr marL="57277" marR="57277" marT="5334" marB="0"/>
                </a:tc>
                <a:tc>
                  <a:txBody>
                    <a:bodyPr/>
                    <a:lstStyle/>
                    <a:p>
                      <a:pPr marL="0" marR="0" algn="l" fontAlgn="t">
                        <a:spcBef>
                          <a:spcPts val="0"/>
                        </a:spcBef>
                        <a:spcAft>
                          <a:spcPts val="600"/>
                        </a:spcAft>
                      </a:pPr>
                      <a:r>
                        <a:rPr lang="en-US" sz="2000" u="none" strike="noStrike" dirty="0">
                          <a:effectLst/>
                        </a:rPr>
                        <a:t>MD</a:t>
                      </a:r>
                      <a:endParaRPr lang="en-US" sz="1800" b="0" i="0" u="none" strike="noStrike" dirty="0">
                        <a:effectLst/>
                        <a:latin typeface="Arial" panose="020B0604020202020204" pitchFamily="34" charset="0"/>
                      </a:endParaRPr>
                    </a:p>
                  </a:txBody>
                  <a:tcPr marL="57277" marR="57277" marT="5334" marB="0"/>
                </a:tc>
                <a:tc>
                  <a:txBody>
                    <a:bodyPr/>
                    <a:lstStyle/>
                    <a:p>
                      <a:pPr marL="0" marR="0" algn="ctr" fontAlgn="t">
                        <a:spcBef>
                          <a:spcPts val="0"/>
                        </a:spcBef>
                        <a:spcAft>
                          <a:spcPts val="600"/>
                        </a:spcAft>
                      </a:pPr>
                      <a:r>
                        <a:rPr lang="en-US" sz="1800" b="0" u="none" strike="noStrike" dirty="0">
                          <a:effectLst/>
                        </a:rPr>
                        <a:t>5</a:t>
                      </a:r>
                      <a:endParaRPr lang="en-US" sz="1800" b="0" i="0" u="none" strike="noStrike" dirty="0">
                        <a:effectLst/>
                        <a:latin typeface="Arial" panose="020B0604020202020204" pitchFamily="34" charset="0"/>
                      </a:endParaRPr>
                    </a:p>
                  </a:txBody>
                  <a:tcPr marL="57277" marR="57277" marT="5334" marB="0"/>
                </a:tc>
                <a:extLst>
                  <a:ext uri="{0D108BD9-81ED-4DB2-BD59-A6C34878D82A}">
                    <a16:rowId xmlns:a16="http://schemas.microsoft.com/office/drawing/2014/main" val="4000125373"/>
                  </a:ext>
                </a:extLst>
              </a:tr>
              <a:tr h="344853">
                <a:tc rowSpan="4">
                  <a:txBody>
                    <a:bodyPr/>
                    <a:lstStyle/>
                    <a:p>
                      <a:pPr marL="0" marR="0" algn="l" fontAlgn="t">
                        <a:spcBef>
                          <a:spcPts val="0"/>
                        </a:spcBef>
                        <a:spcAft>
                          <a:spcPts val="600"/>
                        </a:spcAft>
                      </a:pPr>
                      <a:r>
                        <a:rPr lang="en-US" sz="2000" u="none" strike="noStrike" dirty="0">
                          <a:effectLst/>
                        </a:rPr>
                        <a:t>Census region</a:t>
                      </a:r>
                      <a:endParaRPr lang="en-US" sz="1800" u="none" strike="noStrike" dirty="0">
                        <a:effectLst/>
                      </a:endParaRPr>
                    </a:p>
                  </a:txBody>
                  <a:tcPr marL="57277" marR="57277" marT="5334" marB="0"/>
                </a:tc>
                <a:tc>
                  <a:txBody>
                    <a:bodyPr/>
                    <a:lstStyle/>
                    <a:p>
                      <a:pPr marL="0" marR="0" algn="l" fontAlgn="t">
                        <a:spcBef>
                          <a:spcPts val="0"/>
                        </a:spcBef>
                        <a:spcAft>
                          <a:spcPts val="600"/>
                        </a:spcAft>
                      </a:pPr>
                      <a:r>
                        <a:rPr lang="en-US" sz="2000" b="0" u="none" strike="noStrike" dirty="0">
                          <a:effectLst/>
                        </a:rPr>
                        <a:t>West</a:t>
                      </a:r>
                      <a:endParaRPr lang="en-US" sz="2000" b="0" i="0" u="none" strike="noStrike" dirty="0">
                        <a:effectLst/>
                        <a:latin typeface="Arial" panose="020B0604020202020204" pitchFamily="34" charset="0"/>
                      </a:endParaRPr>
                    </a:p>
                  </a:txBody>
                  <a:tcPr marL="57277" marR="57277" marT="5334" marB="0"/>
                </a:tc>
                <a:tc>
                  <a:txBody>
                    <a:bodyPr/>
                    <a:lstStyle/>
                    <a:p>
                      <a:pPr marL="0" marR="0" algn="ctr" fontAlgn="t">
                        <a:spcBef>
                          <a:spcPts val="0"/>
                        </a:spcBef>
                        <a:spcAft>
                          <a:spcPts val="600"/>
                        </a:spcAft>
                      </a:pPr>
                      <a:r>
                        <a:rPr lang="en-US" sz="1800" b="0" u="none" strike="noStrike" dirty="0">
                          <a:effectLst/>
                        </a:rPr>
                        <a:t>2</a:t>
                      </a:r>
                      <a:endParaRPr lang="en-US" sz="1800" b="0" i="0" u="none" strike="noStrike" dirty="0">
                        <a:effectLst/>
                        <a:latin typeface="Arial" panose="020B0604020202020204" pitchFamily="34" charset="0"/>
                      </a:endParaRPr>
                    </a:p>
                  </a:txBody>
                  <a:tcPr marL="57277" marR="57277" marT="5334" marB="0"/>
                </a:tc>
                <a:extLst>
                  <a:ext uri="{0D108BD9-81ED-4DB2-BD59-A6C34878D82A}">
                    <a16:rowId xmlns:a16="http://schemas.microsoft.com/office/drawing/2014/main" val="2722748972"/>
                  </a:ext>
                </a:extLst>
              </a:tr>
              <a:tr h="344853">
                <a:tc vMerge="1">
                  <a:txBody>
                    <a:bodyPr/>
                    <a:lstStyle/>
                    <a:p>
                      <a:endParaRPr lang="en-US"/>
                    </a:p>
                  </a:txBody>
                  <a:tcPr/>
                </a:tc>
                <a:tc>
                  <a:txBody>
                    <a:bodyPr/>
                    <a:lstStyle/>
                    <a:p>
                      <a:pPr marL="0" marR="0" algn="l" fontAlgn="t">
                        <a:spcBef>
                          <a:spcPts val="0"/>
                        </a:spcBef>
                        <a:spcAft>
                          <a:spcPts val="600"/>
                        </a:spcAft>
                      </a:pPr>
                      <a:r>
                        <a:rPr lang="en-US" sz="2000" u="none" strike="noStrike" dirty="0">
                          <a:effectLst/>
                        </a:rPr>
                        <a:t>Midwest </a:t>
                      </a:r>
                      <a:endParaRPr lang="en-US" sz="2000" b="0" i="0" u="none" strike="noStrike" dirty="0">
                        <a:effectLst/>
                        <a:latin typeface="Arial" panose="020B0604020202020204" pitchFamily="34" charset="0"/>
                      </a:endParaRPr>
                    </a:p>
                  </a:txBody>
                  <a:tcPr marL="57277" marR="57277" marT="5334" marB="0"/>
                </a:tc>
                <a:tc>
                  <a:txBody>
                    <a:bodyPr/>
                    <a:lstStyle/>
                    <a:p>
                      <a:pPr marL="0" marR="0" algn="ctr" fontAlgn="t">
                        <a:spcBef>
                          <a:spcPts val="0"/>
                        </a:spcBef>
                        <a:spcAft>
                          <a:spcPts val="600"/>
                        </a:spcAft>
                      </a:pPr>
                      <a:r>
                        <a:rPr lang="en-US" sz="1800" b="0" u="none" strike="noStrike" dirty="0">
                          <a:effectLst/>
                        </a:rPr>
                        <a:t>1</a:t>
                      </a:r>
                      <a:endParaRPr lang="en-US" sz="1800" b="0" i="0" u="none" strike="noStrike" dirty="0">
                        <a:effectLst/>
                        <a:latin typeface="Arial" panose="020B0604020202020204" pitchFamily="34" charset="0"/>
                      </a:endParaRPr>
                    </a:p>
                  </a:txBody>
                  <a:tcPr marL="57277" marR="57277" marT="5334" marB="0"/>
                </a:tc>
                <a:extLst>
                  <a:ext uri="{0D108BD9-81ED-4DB2-BD59-A6C34878D82A}">
                    <a16:rowId xmlns:a16="http://schemas.microsoft.com/office/drawing/2014/main" val="1336405859"/>
                  </a:ext>
                </a:extLst>
              </a:tr>
              <a:tr h="344853">
                <a:tc vMerge="1">
                  <a:txBody>
                    <a:bodyPr/>
                    <a:lstStyle/>
                    <a:p>
                      <a:endParaRPr lang="en-US"/>
                    </a:p>
                  </a:txBody>
                  <a:tcPr/>
                </a:tc>
                <a:tc>
                  <a:txBody>
                    <a:bodyPr/>
                    <a:lstStyle/>
                    <a:p>
                      <a:pPr marL="0" marR="0" algn="l" fontAlgn="t">
                        <a:spcBef>
                          <a:spcPts val="0"/>
                        </a:spcBef>
                        <a:spcAft>
                          <a:spcPts val="600"/>
                        </a:spcAft>
                      </a:pPr>
                      <a:r>
                        <a:rPr lang="en-US" sz="2000" u="none" strike="noStrike" dirty="0">
                          <a:effectLst/>
                        </a:rPr>
                        <a:t>Northeast</a:t>
                      </a:r>
                      <a:endParaRPr lang="en-US" sz="2000" b="0" i="0" u="none" strike="noStrike" dirty="0">
                        <a:effectLst/>
                        <a:latin typeface="Arial" panose="020B0604020202020204" pitchFamily="34" charset="0"/>
                      </a:endParaRPr>
                    </a:p>
                  </a:txBody>
                  <a:tcPr marL="57277" marR="57277" marT="5334" marB="0"/>
                </a:tc>
                <a:tc>
                  <a:txBody>
                    <a:bodyPr/>
                    <a:lstStyle/>
                    <a:p>
                      <a:pPr marL="0" marR="0" algn="ctr" fontAlgn="t">
                        <a:spcBef>
                          <a:spcPts val="0"/>
                        </a:spcBef>
                        <a:spcAft>
                          <a:spcPts val="600"/>
                        </a:spcAft>
                      </a:pPr>
                      <a:r>
                        <a:rPr lang="en-US" sz="1800" b="0" u="none" strike="noStrike" dirty="0">
                          <a:effectLst/>
                        </a:rPr>
                        <a:t>1</a:t>
                      </a:r>
                      <a:endParaRPr lang="en-US" sz="1800" b="0" i="0" u="none" strike="noStrike" dirty="0">
                        <a:effectLst/>
                        <a:latin typeface="Arial" panose="020B0604020202020204" pitchFamily="34" charset="0"/>
                      </a:endParaRPr>
                    </a:p>
                  </a:txBody>
                  <a:tcPr marL="57277" marR="57277" marT="5334" marB="0"/>
                </a:tc>
                <a:extLst>
                  <a:ext uri="{0D108BD9-81ED-4DB2-BD59-A6C34878D82A}">
                    <a16:rowId xmlns:a16="http://schemas.microsoft.com/office/drawing/2014/main" val="274411032"/>
                  </a:ext>
                </a:extLst>
              </a:tr>
              <a:tr h="203157">
                <a:tc vMerge="1">
                  <a:txBody>
                    <a:bodyPr/>
                    <a:lstStyle/>
                    <a:p>
                      <a:endParaRPr lang="en-US"/>
                    </a:p>
                  </a:txBody>
                  <a:tcPr/>
                </a:tc>
                <a:tc>
                  <a:txBody>
                    <a:bodyPr/>
                    <a:lstStyle/>
                    <a:p>
                      <a:pPr marL="0" marR="0" algn="l" fontAlgn="t">
                        <a:spcBef>
                          <a:spcPts val="0"/>
                        </a:spcBef>
                        <a:spcAft>
                          <a:spcPts val="600"/>
                        </a:spcAft>
                      </a:pPr>
                      <a:r>
                        <a:rPr lang="en-US" sz="2000" b="0" u="none" strike="noStrike" dirty="0">
                          <a:effectLst/>
                        </a:rPr>
                        <a:t>South</a:t>
                      </a:r>
                      <a:endParaRPr lang="en-US" sz="2000" b="0" i="0" u="none" strike="noStrike" dirty="0">
                        <a:effectLst/>
                        <a:latin typeface="Arial" panose="020B0604020202020204" pitchFamily="34" charset="0"/>
                      </a:endParaRPr>
                    </a:p>
                  </a:txBody>
                  <a:tcPr marL="57277" marR="57277" marT="5334" marB="0"/>
                </a:tc>
                <a:tc>
                  <a:txBody>
                    <a:bodyPr/>
                    <a:lstStyle/>
                    <a:p>
                      <a:pPr marL="0" marR="0" algn="ctr" fontAlgn="t">
                        <a:spcBef>
                          <a:spcPts val="0"/>
                        </a:spcBef>
                        <a:spcAft>
                          <a:spcPts val="600"/>
                        </a:spcAft>
                      </a:pPr>
                      <a:r>
                        <a:rPr lang="en-US" sz="1800" b="0" u="none" strike="noStrike" dirty="0">
                          <a:effectLst/>
                        </a:rPr>
                        <a:t>1</a:t>
                      </a:r>
                      <a:endParaRPr lang="en-US" sz="1800" b="0" i="0" u="none" strike="noStrike" dirty="0">
                        <a:effectLst/>
                        <a:latin typeface="Arial" panose="020B0604020202020204" pitchFamily="34" charset="0"/>
                      </a:endParaRPr>
                    </a:p>
                  </a:txBody>
                  <a:tcPr marL="57277" marR="57277" marT="5334" marB="0"/>
                </a:tc>
                <a:extLst>
                  <a:ext uri="{0D108BD9-81ED-4DB2-BD59-A6C34878D82A}">
                    <a16:rowId xmlns:a16="http://schemas.microsoft.com/office/drawing/2014/main" val="2787698155"/>
                  </a:ext>
                </a:extLst>
              </a:tr>
              <a:tr h="328088">
                <a:tc rowSpan="2">
                  <a:txBody>
                    <a:bodyPr/>
                    <a:lstStyle/>
                    <a:p>
                      <a:pPr marL="0" marR="0" algn="l" fontAlgn="t">
                        <a:spcBef>
                          <a:spcPts val="0"/>
                        </a:spcBef>
                        <a:spcAft>
                          <a:spcPts val="600"/>
                        </a:spcAft>
                      </a:pPr>
                      <a:r>
                        <a:rPr lang="en-US" sz="2000" u="none" strike="noStrike" dirty="0">
                          <a:effectLst/>
                        </a:rPr>
                        <a:t>Cohort size</a:t>
                      </a:r>
                      <a:endParaRPr lang="en-US" sz="1800" b="0" i="0" u="none" strike="noStrike" dirty="0">
                        <a:effectLst/>
                        <a:latin typeface="Arial" panose="020B0604020202020204" pitchFamily="34" charset="0"/>
                      </a:endParaRPr>
                    </a:p>
                  </a:txBody>
                  <a:tcPr marL="57277" marR="57277" marT="5334" marB="0"/>
                </a:tc>
                <a:tc>
                  <a:txBody>
                    <a:bodyPr/>
                    <a:lstStyle/>
                    <a:p>
                      <a:pPr marL="0" marR="0" algn="l" fontAlgn="t">
                        <a:spcBef>
                          <a:spcPts val="0"/>
                        </a:spcBef>
                        <a:spcAft>
                          <a:spcPts val="600"/>
                        </a:spcAft>
                      </a:pPr>
                      <a:r>
                        <a:rPr lang="en-US" sz="2000" u="none" strike="noStrike" dirty="0">
                          <a:effectLst/>
                        </a:rPr>
                        <a:t>100+ students</a:t>
                      </a:r>
                      <a:endParaRPr lang="en-US" sz="1800" b="0" i="0" u="none" strike="noStrike" dirty="0">
                        <a:effectLst/>
                        <a:latin typeface="Arial" panose="020B0604020202020204" pitchFamily="34" charset="0"/>
                      </a:endParaRPr>
                    </a:p>
                  </a:txBody>
                  <a:tcPr marL="57277" marR="57277" marT="5334" marB="0"/>
                </a:tc>
                <a:tc>
                  <a:txBody>
                    <a:bodyPr/>
                    <a:lstStyle/>
                    <a:p>
                      <a:pPr marL="0" marR="0" algn="ctr" fontAlgn="t">
                        <a:spcBef>
                          <a:spcPts val="0"/>
                        </a:spcBef>
                        <a:spcAft>
                          <a:spcPts val="600"/>
                        </a:spcAft>
                      </a:pPr>
                      <a:r>
                        <a:rPr lang="en-US" sz="1800" b="0" u="none" strike="noStrike" dirty="0">
                          <a:effectLst/>
                        </a:rPr>
                        <a:t>4</a:t>
                      </a:r>
                      <a:endParaRPr lang="en-US" sz="1800" b="0" i="0" u="none" strike="noStrike" dirty="0">
                        <a:effectLst/>
                        <a:latin typeface="Arial" panose="020B0604020202020204" pitchFamily="34" charset="0"/>
                      </a:endParaRPr>
                    </a:p>
                  </a:txBody>
                  <a:tcPr marL="57277" marR="57277" marT="5334" marB="0"/>
                </a:tc>
                <a:extLst>
                  <a:ext uri="{0D108BD9-81ED-4DB2-BD59-A6C34878D82A}">
                    <a16:rowId xmlns:a16="http://schemas.microsoft.com/office/drawing/2014/main" val="2521332797"/>
                  </a:ext>
                </a:extLst>
              </a:tr>
              <a:tr h="377504">
                <a:tc vMerge="1">
                  <a:txBody>
                    <a:bodyPr/>
                    <a:lstStyle/>
                    <a:p>
                      <a:endParaRPr lang="en-US"/>
                    </a:p>
                  </a:txBody>
                  <a:tcPr/>
                </a:tc>
                <a:tc>
                  <a:txBody>
                    <a:bodyPr/>
                    <a:lstStyle/>
                    <a:p>
                      <a:pPr marL="0" marR="0" algn="l" fontAlgn="t">
                        <a:spcBef>
                          <a:spcPts val="0"/>
                        </a:spcBef>
                        <a:spcAft>
                          <a:spcPts val="600"/>
                        </a:spcAft>
                      </a:pPr>
                      <a:r>
                        <a:rPr lang="en-US" sz="2000" u="none" strike="noStrike">
                          <a:effectLst/>
                        </a:rPr>
                        <a:t>75-99 students</a:t>
                      </a:r>
                      <a:endParaRPr lang="en-US" sz="1800" b="0" i="0" u="none" strike="noStrike">
                        <a:effectLst/>
                        <a:latin typeface="Arial" panose="020B0604020202020204" pitchFamily="34" charset="0"/>
                      </a:endParaRPr>
                    </a:p>
                  </a:txBody>
                  <a:tcPr marL="57277" marR="57277" marT="5334" marB="0"/>
                </a:tc>
                <a:tc>
                  <a:txBody>
                    <a:bodyPr/>
                    <a:lstStyle/>
                    <a:p>
                      <a:pPr marL="0" marR="0" algn="ctr" fontAlgn="t">
                        <a:spcBef>
                          <a:spcPts val="0"/>
                        </a:spcBef>
                        <a:spcAft>
                          <a:spcPts val="600"/>
                        </a:spcAft>
                      </a:pPr>
                      <a:r>
                        <a:rPr lang="en-US" sz="1800" b="0" u="none" strike="noStrike" dirty="0">
                          <a:effectLst/>
                        </a:rPr>
                        <a:t>1</a:t>
                      </a:r>
                      <a:endParaRPr lang="en-US" sz="1800" b="0" i="0" u="none" strike="noStrike" dirty="0">
                        <a:effectLst/>
                        <a:latin typeface="Arial" panose="020B0604020202020204" pitchFamily="34" charset="0"/>
                      </a:endParaRPr>
                    </a:p>
                  </a:txBody>
                  <a:tcPr marL="57277" marR="57277" marT="5334" marB="0"/>
                </a:tc>
                <a:extLst>
                  <a:ext uri="{0D108BD9-81ED-4DB2-BD59-A6C34878D82A}">
                    <a16:rowId xmlns:a16="http://schemas.microsoft.com/office/drawing/2014/main" val="976602338"/>
                  </a:ext>
                </a:extLst>
              </a:tr>
              <a:tr h="344853">
                <a:tc rowSpan="2">
                  <a:txBody>
                    <a:bodyPr/>
                    <a:lstStyle/>
                    <a:p>
                      <a:pPr marL="0" marR="0" algn="l" fontAlgn="t">
                        <a:spcBef>
                          <a:spcPts val="0"/>
                        </a:spcBef>
                        <a:spcAft>
                          <a:spcPts val="600"/>
                        </a:spcAft>
                      </a:pPr>
                      <a:r>
                        <a:rPr lang="en-US" sz="2000" u="none" strike="noStrike" dirty="0">
                          <a:effectLst/>
                        </a:rPr>
                        <a:t>Institution type</a:t>
                      </a:r>
                      <a:endParaRPr lang="en-US" sz="1800" b="0" i="0" u="none" strike="noStrike" dirty="0">
                        <a:effectLst/>
                        <a:latin typeface="Arial" panose="020B0604020202020204" pitchFamily="34" charset="0"/>
                      </a:endParaRPr>
                    </a:p>
                  </a:txBody>
                  <a:tcPr marL="57277" marR="57277" marT="5334" marB="0"/>
                </a:tc>
                <a:tc>
                  <a:txBody>
                    <a:bodyPr/>
                    <a:lstStyle/>
                    <a:p>
                      <a:pPr marL="0" marR="0" algn="l" fontAlgn="t">
                        <a:spcBef>
                          <a:spcPts val="0"/>
                        </a:spcBef>
                        <a:spcAft>
                          <a:spcPts val="600"/>
                        </a:spcAft>
                      </a:pPr>
                      <a:r>
                        <a:rPr lang="en-US" sz="2000" u="none" strike="noStrike" dirty="0">
                          <a:effectLst/>
                        </a:rPr>
                        <a:t>Public</a:t>
                      </a:r>
                      <a:endParaRPr lang="en-US" sz="1800" b="0" i="0" u="none" strike="noStrike" dirty="0">
                        <a:effectLst/>
                        <a:latin typeface="Arial" panose="020B0604020202020204" pitchFamily="34" charset="0"/>
                      </a:endParaRPr>
                    </a:p>
                  </a:txBody>
                  <a:tcPr marL="57277" marR="57277" marT="5334" marB="0"/>
                </a:tc>
                <a:tc>
                  <a:txBody>
                    <a:bodyPr/>
                    <a:lstStyle/>
                    <a:p>
                      <a:pPr marL="0" marR="0" algn="ctr" fontAlgn="t">
                        <a:spcBef>
                          <a:spcPts val="0"/>
                        </a:spcBef>
                        <a:spcAft>
                          <a:spcPts val="600"/>
                        </a:spcAft>
                      </a:pPr>
                      <a:r>
                        <a:rPr lang="en-US" sz="1800" b="0" u="none" strike="noStrike" dirty="0">
                          <a:effectLst/>
                        </a:rPr>
                        <a:t>4</a:t>
                      </a:r>
                      <a:endParaRPr lang="en-US" sz="1800" b="0" i="0" u="none" strike="noStrike" dirty="0">
                        <a:effectLst/>
                        <a:latin typeface="Arial" panose="020B0604020202020204" pitchFamily="34" charset="0"/>
                      </a:endParaRPr>
                    </a:p>
                  </a:txBody>
                  <a:tcPr marL="57277" marR="57277" marT="5334" marB="0"/>
                </a:tc>
                <a:extLst>
                  <a:ext uri="{0D108BD9-81ED-4DB2-BD59-A6C34878D82A}">
                    <a16:rowId xmlns:a16="http://schemas.microsoft.com/office/drawing/2014/main" val="996576735"/>
                  </a:ext>
                </a:extLst>
              </a:tr>
              <a:tr h="344853">
                <a:tc vMerge="1">
                  <a:txBody>
                    <a:bodyPr/>
                    <a:lstStyle/>
                    <a:p>
                      <a:endParaRPr lang="en-US"/>
                    </a:p>
                  </a:txBody>
                  <a:tcPr/>
                </a:tc>
                <a:tc>
                  <a:txBody>
                    <a:bodyPr/>
                    <a:lstStyle/>
                    <a:p>
                      <a:pPr marL="0" marR="0" algn="l" fontAlgn="t">
                        <a:spcBef>
                          <a:spcPts val="0"/>
                        </a:spcBef>
                        <a:spcAft>
                          <a:spcPts val="600"/>
                        </a:spcAft>
                      </a:pPr>
                      <a:r>
                        <a:rPr lang="en-US" sz="2000" u="none" strike="noStrike">
                          <a:effectLst/>
                        </a:rPr>
                        <a:t>Private</a:t>
                      </a:r>
                      <a:endParaRPr lang="en-US" sz="1800" b="0" i="0" u="none" strike="noStrike">
                        <a:effectLst/>
                        <a:latin typeface="Arial" panose="020B0604020202020204" pitchFamily="34" charset="0"/>
                      </a:endParaRPr>
                    </a:p>
                  </a:txBody>
                  <a:tcPr marL="57277" marR="57277" marT="5334" marB="0"/>
                </a:tc>
                <a:tc>
                  <a:txBody>
                    <a:bodyPr/>
                    <a:lstStyle/>
                    <a:p>
                      <a:pPr marL="0" marR="0" algn="ctr" fontAlgn="t">
                        <a:spcBef>
                          <a:spcPts val="0"/>
                        </a:spcBef>
                        <a:spcAft>
                          <a:spcPts val="600"/>
                        </a:spcAft>
                      </a:pPr>
                      <a:r>
                        <a:rPr lang="en-US" sz="1800" b="0" u="none" strike="noStrike" dirty="0">
                          <a:effectLst/>
                        </a:rPr>
                        <a:t>1</a:t>
                      </a:r>
                      <a:endParaRPr lang="en-US" sz="1800" b="0" i="0" u="none" strike="noStrike" dirty="0">
                        <a:effectLst/>
                        <a:latin typeface="Arial" panose="020B0604020202020204" pitchFamily="34" charset="0"/>
                      </a:endParaRPr>
                    </a:p>
                  </a:txBody>
                  <a:tcPr marL="57277" marR="57277" marT="5334" marB="0"/>
                </a:tc>
                <a:extLst>
                  <a:ext uri="{0D108BD9-81ED-4DB2-BD59-A6C34878D82A}">
                    <a16:rowId xmlns:a16="http://schemas.microsoft.com/office/drawing/2014/main" val="2891719050"/>
                  </a:ext>
                </a:extLst>
              </a:tr>
            </a:tbl>
          </a:graphicData>
        </a:graphic>
      </p:graphicFrame>
    </p:spTree>
    <p:extLst>
      <p:ext uri="{BB962C8B-B14F-4D97-AF65-F5344CB8AC3E}">
        <p14:creationId xmlns:p14="http://schemas.microsoft.com/office/powerpoint/2010/main" val="3727555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87A6A-A2B0-495B-BCEB-7D6ABFE0AF5C}"/>
              </a:ext>
            </a:extLst>
          </p:cNvPr>
          <p:cNvSpPr>
            <a:spLocks noGrp="1"/>
          </p:cNvSpPr>
          <p:nvPr>
            <p:ph type="title"/>
          </p:nvPr>
        </p:nvSpPr>
        <p:spPr/>
        <p:txBody>
          <a:bodyPr>
            <a:normAutofit/>
          </a:bodyPr>
          <a:lstStyle/>
          <a:p>
            <a:r>
              <a:rPr lang="en-US" sz="3600" dirty="0"/>
              <a:t>Disability Core Competencies Addressed</a:t>
            </a:r>
          </a:p>
        </p:txBody>
      </p:sp>
      <p:sp>
        <p:nvSpPr>
          <p:cNvPr id="10" name="Text Placeholder 9">
            <a:extLst>
              <a:ext uri="{FF2B5EF4-FFF2-40B4-BE49-F238E27FC236}">
                <a16:creationId xmlns:a16="http://schemas.microsoft.com/office/drawing/2014/main" id="{9D8EE55B-D3C1-4C01-806D-C48A5E4A0186}"/>
              </a:ext>
            </a:extLst>
          </p:cNvPr>
          <p:cNvSpPr>
            <a:spLocks noGrp="1"/>
          </p:cNvSpPr>
          <p:nvPr>
            <p:ph type="body" sz="quarter" idx="13"/>
          </p:nvPr>
        </p:nvSpPr>
        <p:spPr>
          <a:xfrm>
            <a:off x="209112" y="1629165"/>
            <a:ext cx="11416278" cy="4390639"/>
          </a:xfrm>
        </p:spPr>
        <p:txBody>
          <a:bodyPr/>
          <a:lstStyle/>
          <a:p>
            <a:pPr>
              <a:lnSpc>
                <a:spcPct val="100000"/>
              </a:lnSpc>
              <a:spcBef>
                <a:spcPts val="400"/>
              </a:spcBef>
              <a:spcAft>
                <a:spcPts val="0"/>
              </a:spcAft>
            </a:pPr>
            <a:r>
              <a:rPr lang="en-US" sz="2400" dirty="0">
                <a:solidFill>
                  <a:srgbClr val="000000"/>
                </a:solidFill>
                <a:effectLst/>
                <a:ea typeface="Times New Roman" panose="02020603050405020304" pitchFamily="18" charset="0"/>
              </a:rPr>
              <a:t>Many of the Core Competencies were addressed in the curriculum </a:t>
            </a:r>
          </a:p>
          <a:p>
            <a:pPr>
              <a:lnSpc>
                <a:spcPct val="100000"/>
              </a:lnSpc>
              <a:spcBef>
                <a:spcPts val="400"/>
              </a:spcBef>
              <a:spcAft>
                <a:spcPts val="0"/>
              </a:spcAft>
            </a:pPr>
            <a:r>
              <a:rPr lang="en-US" sz="2400" dirty="0">
                <a:solidFill>
                  <a:srgbClr val="000000"/>
                </a:solidFill>
                <a:ea typeface="Times New Roman" panose="02020603050405020304" pitchFamily="18" charset="0"/>
              </a:rPr>
              <a:t>M</a:t>
            </a:r>
            <a:r>
              <a:rPr lang="en-US" sz="2400" dirty="0">
                <a:effectLst/>
                <a:ea typeface="Times New Roman" panose="02020603050405020304" pitchFamily="18" charset="0"/>
              </a:rPr>
              <a:t>ajority of schools (n=11) addressed five to all six Core Competencies. </a:t>
            </a:r>
            <a:endParaRPr lang="en-US" sz="2400" dirty="0"/>
          </a:p>
        </p:txBody>
      </p:sp>
      <p:sp>
        <p:nvSpPr>
          <p:cNvPr id="4" name="Rectangle 1">
            <a:extLst>
              <a:ext uri="{FF2B5EF4-FFF2-40B4-BE49-F238E27FC236}">
                <a16:creationId xmlns:a16="http://schemas.microsoft.com/office/drawing/2014/main" id="{40EB1671-B500-472F-A1F6-F9CFC144ECEC}"/>
              </a:ext>
            </a:extLst>
          </p:cNvPr>
          <p:cNvSpPr>
            <a:spLocks noChangeArrowheads="1"/>
          </p:cNvSpPr>
          <p:nvPr/>
        </p:nvSpPr>
        <p:spPr bwMode="auto">
          <a:xfrm>
            <a:off x="0" y="0"/>
            <a:ext cx="4022725" cy="4763"/>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8">
            <a:extLst>
              <a:ext uri="{FF2B5EF4-FFF2-40B4-BE49-F238E27FC236}">
                <a16:creationId xmlns:a16="http://schemas.microsoft.com/office/drawing/2014/main" id="{85FDE396-3AB5-4CD0-9B0A-FED4731ED7A4}"/>
              </a:ext>
            </a:extLst>
          </p:cNvPr>
          <p:cNvSpPr/>
          <p:nvPr/>
        </p:nvSpPr>
        <p:spPr>
          <a:xfrm>
            <a:off x="7689011" y="4945003"/>
            <a:ext cx="4502989" cy="19019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7" name="Table 6">
            <a:extLst>
              <a:ext uri="{FF2B5EF4-FFF2-40B4-BE49-F238E27FC236}">
                <a16:creationId xmlns:a16="http://schemas.microsoft.com/office/drawing/2014/main" id="{49F584D4-C9C7-4783-8F68-84AC766740BE}"/>
              </a:ext>
            </a:extLst>
          </p:cNvPr>
          <p:cNvGraphicFramePr/>
          <p:nvPr>
            <p:extLst>
              <p:ext uri="{D42A27DB-BD31-4B8C-83A1-F6EECF244321}">
                <p14:modId xmlns:p14="http://schemas.microsoft.com/office/powerpoint/2010/main" val="2819553876"/>
              </p:ext>
            </p:extLst>
          </p:nvPr>
        </p:nvGraphicFramePr>
        <p:xfrm>
          <a:off x="750171" y="2671614"/>
          <a:ext cx="9843068" cy="2280590"/>
        </p:xfrm>
        <a:graphic>
          <a:graphicData uri="http://schemas.openxmlformats.org/drawingml/2006/table">
            <a:tbl>
              <a:tblPr firstRow="1" firstCol="1" bandRow="1">
                <a:tableStyleId>{3B4B98B0-60AC-42C2-AFA5-B58CD77FA1E5}</a:tableStyleId>
              </a:tblPr>
              <a:tblGrid>
                <a:gridCol w="7968746">
                  <a:extLst>
                    <a:ext uri="{9D8B030D-6E8A-4147-A177-3AD203B41FA5}">
                      <a16:colId xmlns:a16="http://schemas.microsoft.com/office/drawing/2014/main" val="1773220811"/>
                    </a:ext>
                  </a:extLst>
                </a:gridCol>
                <a:gridCol w="1874322">
                  <a:extLst>
                    <a:ext uri="{9D8B030D-6E8A-4147-A177-3AD203B41FA5}">
                      <a16:colId xmlns:a16="http://schemas.microsoft.com/office/drawing/2014/main" val="1211893315"/>
                    </a:ext>
                  </a:extLst>
                </a:gridCol>
              </a:tblGrid>
              <a:tr h="330378">
                <a:tc>
                  <a:txBody>
                    <a:bodyPr/>
                    <a:lstStyle/>
                    <a:p>
                      <a:pPr marL="0" marR="0" algn="l" fontAlgn="t">
                        <a:spcBef>
                          <a:spcPts val="0"/>
                        </a:spcBef>
                        <a:spcAft>
                          <a:spcPts val="600"/>
                        </a:spcAft>
                      </a:pPr>
                      <a:r>
                        <a:rPr lang="en-US" sz="2000" u="none" strike="noStrike" dirty="0">
                          <a:effectLst/>
                        </a:rPr>
                        <a:t>Disability Core Competencies addressed through learning activities (n=14) </a:t>
                      </a:r>
                      <a:endParaRPr lang="en-US" sz="2000" b="0" i="0" u="none" strike="noStrike" dirty="0">
                        <a:effectLst/>
                        <a:latin typeface="Arial" panose="020B0604020202020204" pitchFamily="34" charset="0"/>
                      </a:endParaRPr>
                    </a:p>
                  </a:txBody>
                  <a:tcPr marL="68580" marR="68580" marT="6350" marB="0"/>
                </a:tc>
                <a:tc>
                  <a:txBody>
                    <a:bodyPr/>
                    <a:lstStyle/>
                    <a:p>
                      <a:pPr marL="0" marR="0" lvl="0" indent="0" algn="ctr" defTabSz="914400" rtl="0" eaLnBrk="1" fontAlgn="t" latinLnBrk="0" hangingPunct="1">
                        <a:lnSpc>
                          <a:spcPct val="100000"/>
                        </a:lnSpc>
                        <a:spcBef>
                          <a:spcPts val="0"/>
                        </a:spcBef>
                        <a:spcAft>
                          <a:spcPts val="600"/>
                        </a:spcAft>
                        <a:buClrTx/>
                        <a:buSzTx/>
                        <a:buFontTx/>
                        <a:buNone/>
                        <a:tabLst/>
                        <a:defRPr/>
                      </a:pPr>
                      <a:r>
                        <a:rPr lang="en-US" sz="2000" u="none" strike="noStrike" dirty="0">
                          <a:effectLst/>
                        </a:rPr>
                        <a:t> Count (%)</a:t>
                      </a:r>
                      <a:endParaRPr lang="en-US" sz="2000" b="0" i="0" u="none" strike="noStrike" dirty="0">
                        <a:effectLst/>
                        <a:latin typeface="Arial" panose="020B0604020202020204" pitchFamily="34" charset="0"/>
                      </a:endParaRPr>
                    </a:p>
                  </a:txBody>
                  <a:tcPr marL="68580" marR="68580" marT="6350" marB="0"/>
                </a:tc>
                <a:extLst>
                  <a:ext uri="{0D108BD9-81ED-4DB2-BD59-A6C34878D82A}">
                    <a16:rowId xmlns:a16="http://schemas.microsoft.com/office/drawing/2014/main" val="1711549006"/>
                  </a:ext>
                </a:extLst>
              </a:tr>
              <a:tr h="293499">
                <a:tc>
                  <a:txBody>
                    <a:bodyPr/>
                    <a:lstStyle/>
                    <a:p>
                      <a:pPr marL="219456" marR="0" algn="l" fontAlgn="t">
                        <a:spcBef>
                          <a:spcPts val="0"/>
                        </a:spcBef>
                        <a:spcAft>
                          <a:spcPts val="600"/>
                        </a:spcAft>
                      </a:pPr>
                      <a:r>
                        <a:rPr lang="en-US" sz="2000" b="0" u="none" strike="noStrike" dirty="0">
                          <a:effectLst/>
                        </a:rPr>
                        <a:t>Contextual and conceptual frameworks on disability</a:t>
                      </a:r>
                      <a:endParaRPr lang="en-US" sz="2000" b="0" i="0" u="none" strike="noStrike" dirty="0">
                        <a:effectLst/>
                        <a:latin typeface="Arial" panose="020B0604020202020204" pitchFamily="34" charset="0"/>
                      </a:endParaRPr>
                    </a:p>
                  </a:txBody>
                  <a:tcPr marL="68580" marR="68580" marT="6350" marB="0" anchor="ctr"/>
                </a:tc>
                <a:tc>
                  <a:txBody>
                    <a:bodyPr/>
                    <a:lstStyle/>
                    <a:p>
                      <a:pPr marL="0" marR="0" algn="ctr" fontAlgn="t">
                        <a:spcBef>
                          <a:spcPts val="0"/>
                        </a:spcBef>
                        <a:spcAft>
                          <a:spcPts val="600"/>
                        </a:spcAft>
                      </a:pPr>
                      <a:r>
                        <a:rPr lang="en-US" sz="2000" u="none" strike="noStrike">
                          <a:effectLst/>
                        </a:rPr>
                        <a:t>13 (92.9)</a:t>
                      </a:r>
                      <a:endParaRPr lang="en-US" sz="2000" b="0" i="0" u="none" strike="noStrike">
                        <a:effectLst/>
                        <a:latin typeface="Arial" panose="020B0604020202020204" pitchFamily="34" charset="0"/>
                      </a:endParaRPr>
                    </a:p>
                  </a:txBody>
                  <a:tcPr marL="68580" marR="68580" marT="6350" marB="0" anchor="ctr"/>
                </a:tc>
                <a:extLst>
                  <a:ext uri="{0D108BD9-81ED-4DB2-BD59-A6C34878D82A}">
                    <a16:rowId xmlns:a16="http://schemas.microsoft.com/office/drawing/2014/main" val="2252373499"/>
                  </a:ext>
                </a:extLst>
              </a:tr>
              <a:tr h="291057">
                <a:tc>
                  <a:txBody>
                    <a:bodyPr/>
                    <a:lstStyle/>
                    <a:p>
                      <a:pPr marL="219456" marR="0" algn="l" fontAlgn="t">
                        <a:spcBef>
                          <a:spcPts val="0"/>
                        </a:spcBef>
                        <a:spcAft>
                          <a:spcPts val="600"/>
                        </a:spcAft>
                      </a:pPr>
                      <a:r>
                        <a:rPr lang="en-US" sz="2000" b="0" u="none" strike="noStrike" dirty="0">
                          <a:effectLst/>
                        </a:rPr>
                        <a:t>Teams and systems-based practice</a:t>
                      </a:r>
                      <a:endParaRPr lang="en-US" sz="2000" b="0" i="0" u="none" strike="noStrike" dirty="0">
                        <a:effectLst/>
                        <a:latin typeface="Arial" panose="020B0604020202020204" pitchFamily="34" charset="0"/>
                      </a:endParaRPr>
                    </a:p>
                  </a:txBody>
                  <a:tcPr marL="68580" marR="68580" marT="6350" marB="0" anchor="ctr"/>
                </a:tc>
                <a:tc>
                  <a:txBody>
                    <a:bodyPr/>
                    <a:lstStyle/>
                    <a:p>
                      <a:pPr marL="0" marR="0" algn="ctr" fontAlgn="t">
                        <a:spcBef>
                          <a:spcPts val="0"/>
                        </a:spcBef>
                        <a:spcAft>
                          <a:spcPts val="600"/>
                        </a:spcAft>
                      </a:pPr>
                      <a:r>
                        <a:rPr lang="en-US" sz="2000" u="none" strike="noStrike" dirty="0">
                          <a:effectLst/>
                        </a:rPr>
                        <a:t>13 (92.9)</a:t>
                      </a:r>
                      <a:endParaRPr lang="en-US" sz="2000" b="0" i="0" u="none" strike="noStrike" dirty="0">
                        <a:effectLst/>
                        <a:latin typeface="Arial" panose="020B0604020202020204" pitchFamily="34" charset="0"/>
                      </a:endParaRPr>
                    </a:p>
                  </a:txBody>
                  <a:tcPr marL="68580" marR="68580" marT="6350" marB="0" anchor="ctr"/>
                </a:tc>
                <a:extLst>
                  <a:ext uri="{0D108BD9-81ED-4DB2-BD59-A6C34878D82A}">
                    <a16:rowId xmlns:a16="http://schemas.microsoft.com/office/drawing/2014/main" val="1858694744"/>
                  </a:ext>
                </a:extLst>
              </a:tr>
              <a:tr h="344675">
                <a:tc>
                  <a:txBody>
                    <a:bodyPr/>
                    <a:lstStyle/>
                    <a:p>
                      <a:pPr marL="219456" marR="0" algn="l" fontAlgn="t">
                        <a:spcBef>
                          <a:spcPts val="0"/>
                        </a:spcBef>
                        <a:spcAft>
                          <a:spcPts val="600"/>
                        </a:spcAft>
                      </a:pPr>
                      <a:r>
                        <a:rPr lang="en-US" sz="2000" b="0" u="none" strike="noStrike" dirty="0">
                          <a:effectLst/>
                        </a:rPr>
                        <a:t>Professionalism and patient-centered care</a:t>
                      </a:r>
                      <a:endParaRPr lang="en-US" sz="2000" b="0" i="0" u="none" strike="noStrike" dirty="0">
                        <a:effectLst/>
                        <a:latin typeface="Arial" panose="020B0604020202020204" pitchFamily="34" charset="0"/>
                      </a:endParaRPr>
                    </a:p>
                  </a:txBody>
                  <a:tcPr marL="68580" marR="68580" marT="6350" marB="0" anchor="ctr"/>
                </a:tc>
                <a:tc>
                  <a:txBody>
                    <a:bodyPr/>
                    <a:lstStyle/>
                    <a:p>
                      <a:pPr marL="0" marR="0" algn="ctr" fontAlgn="t">
                        <a:spcBef>
                          <a:spcPts val="0"/>
                        </a:spcBef>
                        <a:spcAft>
                          <a:spcPts val="600"/>
                        </a:spcAft>
                      </a:pPr>
                      <a:r>
                        <a:rPr lang="en-US" sz="2000" u="none" strike="noStrike">
                          <a:effectLst/>
                        </a:rPr>
                        <a:t>12 (85.7)</a:t>
                      </a:r>
                      <a:endParaRPr lang="en-US" sz="2000" b="0" i="0" u="none" strike="noStrike">
                        <a:effectLst/>
                        <a:latin typeface="Arial" panose="020B0604020202020204" pitchFamily="34" charset="0"/>
                      </a:endParaRPr>
                    </a:p>
                  </a:txBody>
                  <a:tcPr marL="68580" marR="68580" marT="6350" marB="0" anchor="ctr"/>
                </a:tc>
                <a:extLst>
                  <a:ext uri="{0D108BD9-81ED-4DB2-BD59-A6C34878D82A}">
                    <a16:rowId xmlns:a16="http://schemas.microsoft.com/office/drawing/2014/main" val="4291963131"/>
                  </a:ext>
                </a:extLst>
              </a:tr>
              <a:tr h="306377">
                <a:tc>
                  <a:txBody>
                    <a:bodyPr/>
                    <a:lstStyle/>
                    <a:p>
                      <a:pPr marL="219456" marR="0" algn="l" fontAlgn="t">
                        <a:spcBef>
                          <a:spcPts val="0"/>
                        </a:spcBef>
                        <a:spcAft>
                          <a:spcPts val="600"/>
                        </a:spcAft>
                      </a:pPr>
                      <a:r>
                        <a:rPr lang="en-US" sz="2000" b="0" u="none" strike="noStrike" dirty="0">
                          <a:effectLst/>
                        </a:rPr>
                        <a:t>Clinical assessment</a:t>
                      </a:r>
                      <a:endParaRPr lang="en-US" sz="2000" b="0" i="0" u="none" strike="noStrike" dirty="0">
                        <a:effectLst/>
                        <a:latin typeface="Arial" panose="020B0604020202020204" pitchFamily="34" charset="0"/>
                      </a:endParaRPr>
                    </a:p>
                  </a:txBody>
                  <a:tcPr marL="68580" marR="68580" marT="6350" marB="0" anchor="ctr"/>
                </a:tc>
                <a:tc>
                  <a:txBody>
                    <a:bodyPr/>
                    <a:lstStyle/>
                    <a:p>
                      <a:pPr marL="0" marR="0" algn="ctr" fontAlgn="t">
                        <a:spcBef>
                          <a:spcPts val="0"/>
                        </a:spcBef>
                        <a:spcAft>
                          <a:spcPts val="600"/>
                        </a:spcAft>
                      </a:pPr>
                      <a:r>
                        <a:rPr lang="en-US" sz="2000" u="none" strike="noStrike">
                          <a:effectLst/>
                        </a:rPr>
                        <a:t>11 (78.6)</a:t>
                      </a:r>
                      <a:endParaRPr lang="en-US" sz="2000" b="0" i="0" u="none" strike="noStrike">
                        <a:effectLst/>
                        <a:latin typeface="Arial" panose="020B0604020202020204" pitchFamily="34" charset="0"/>
                      </a:endParaRPr>
                    </a:p>
                  </a:txBody>
                  <a:tcPr marL="68580" marR="68580" marT="6350" marB="0" anchor="ctr"/>
                </a:tc>
                <a:extLst>
                  <a:ext uri="{0D108BD9-81ED-4DB2-BD59-A6C34878D82A}">
                    <a16:rowId xmlns:a16="http://schemas.microsoft.com/office/drawing/2014/main" val="104114256"/>
                  </a:ext>
                </a:extLst>
              </a:tr>
              <a:tr h="337014">
                <a:tc>
                  <a:txBody>
                    <a:bodyPr/>
                    <a:lstStyle/>
                    <a:p>
                      <a:pPr marL="219456" marR="0" algn="l" fontAlgn="t">
                        <a:spcBef>
                          <a:spcPts val="0"/>
                        </a:spcBef>
                        <a:spcAft>
                          <a:spcPts val="600"/>
                        </a:spcAft>
                      </a:pPr>
                      <a:r>
                        <a:rPr lang="en-US" sz="2000" b="0" u="none" strike="noStrike" dirty="0">
                          <a:effectLst/>
                        </a:rPr>
                        <a:t>Clinical care over the lifespan and during transitions</a:t>
                      </a:r>
                      <a:endParaRPr lang="en-US" sz="2000" b="0" i="0" u="none" strike="noStrike" dirty="0">
                        <a:effectLst/>
                        <a:latin typeface="Arial" panose="020B0604020202020204" pitchFamily="34" charset="0"/>
                      </a:endParaRPr>
                    </a:p>
                  </a:txBody>
                  <a:tcPr marL="68580" marR="68580" marT="6350" marB="0" anchor="ctr"/>
                </a:tc>
                <a:tc>
                  <a:txBody>
                    <a:bodyPr/>
                    <a:lstStyle/>
                    <a:p>
                      <a:pPr marL="0" marR="0" algn="ctr" fontAlgn="t">
                        <a:spcBef>
                          <a:spcPts val="0"/>
                        </a:spcBef>
                        <a:spcAft>
                          <a:spcPts val="600"/>
                        </a:spcAft>
                      </a:pPr>
                      <a:r>
                        <a:rPr lang="en-US" sz="2000" u="none" strike="noStrike" dirty="0">
                          <a:effectLst/>
                        </a:rPr>
                        <a:t>9 (64.3)</a:t>
                      </a:r>
                      <a:endParaRPr lang="en-US" sz="2000" b="0" i="0" u="none" strike="noStrike" dirty="0">
                        <a:effectLst/>
                        <a:latin typeface="Arial" panose="020B0604020202020204" pitchFamily="34" charset="0"/>
                      </a:endParaRPr>
                    </a:p>
                  </a:txBody>
                  <a:tcPr marL="68580" marR="68580" marT="6350" marB="0" anchor="ctr"/>
                </a:tc>
                <a:extLst>
                  <a:ext uri="{0D108BD9-81ED-4DB2-BD59-A6C34878D82A}">
                    <a16:rowId xmlns:a16="http://schemas.microsoft.com/office/drawing/2014/main" val="1267952222"/>
                  </a:ext>
                </a:extLst>
              </a:tr>
              <a:tr h="335073">
                <a:tc>
                  <a:txBody>
                    <a:bodyPr/>
                    <a:lstStyle/>
                    <a:p>
                      <a:pPr marL="219456" marR="0" algn="l" fontAlgn="t">
                        <a:spcBef>
                          <a:spcPts val="0"/>
                        </a:spcBef>
                        <a:spcAft>
                          <a:spcPts val="600"/>
                        </a:spcAft>
                      </a:pPr>
                      <a:r>
                        <a:rPr lang="en-US" sz="2000" b="0" u="none" strike="noStrike" dirty="0">
                          <a:effectLst/>
                        </a:rPr>
                        <a:t>Legal obligations and responsibilities</a:t>
                      </a:r>
                      <a:endParaRPr lang="en-US" sz="2000" b="0" i="0" u="none" strike="noStrike" dirty="0">
                        <a:effectLst/>
                        <a:latin typeface="Arial" panose="020B0604020202020204" pitchFamily="34" charset="0"/>
                      </a:endParaRPr>
                    </a:p>
                  </a:txBody>
                  <a:tcPr marL="68580" marR="68580" marT="6350" marB="0" anchor="ctr"/>
                </a:tc>
                <a:tc>
                  <a:txBody>
                    <a:bodyPr/>
                    <a:lstStyle/>
                    <a:p>
                      <a:pPr marL="0" marR="0" algn="ctr" fontAlgn="t">
                        <a:spcBef>
                          <a:spcPts val="0"/>
                        </a:spcBef>
                        <a:spcAft>
                          <a:spcPts val="600"/>
                        </a:spcAft>
                      </a:pPr>
                      <a:r>
                        <a:rPr lang="en-US" sz="2000" u="none" strike="noStrike" dirty="0">
                          <a:effectLst/>
                        </a:rPr>
                        <a:t>7 (50)</a:t>
                      </a:r>
                      <a:endParaRPr lang="en-US" sz="2000" b="0" i="0" u="none" strike="noStrike" dirty="0">
                        <a:effectLst/>
                        <a:latin typeface="Arial" panose="020B0604020202020204" pitchFamily="34" charset="0"/>
                      </a:endParaRPr>
                    </a:p>
                  </a:txBody>
                  <a:tcPr marL="68580" marR="68580" marT="6350" marB="0" anchor="ctr"/>
                </a:tc>
                <a:extLst>
                  <a:ext uri="{0D108BD9-81ED-4DB2-BD59-A6C34878D82A}">
                    <a16:rowId xmlns:a16="http://schemas.microsoft.com/office/drawing/2014/main" val="1908107831"/>
                  </a:ext>
                </a:extLst>
              </a:tr>
            </a:tbl>
          </a:graphicData>
        </a:graphic>
      </p:graphicFrame>
      <p:graphicFrame>
        <p:nvGraphicFramePr>
          <p:cNvPr id="8" name="Table 7">
            <a:extLst>
              <a:ext uri="{FF2B5EF4-FFF2-40B4-BE49-F238E27FC236}">
                <a16:creationId xmlns:a16="http://schemas.microsoft.com/office/drawing/2014/main" id="{3D1C864B-DD55-4D6D-BCBA-F283DAD5C504}"/>
              </a:ext>
            </a:extLst>
          </p:cNvPr>
          <p:cNvGraphicFramePr/>
          <p:nvPr>
            <p:extLst>
              <p:ext uri="{D42A27DB-BD31-4B8C-83A1-F6EECF244321}">
                <p14:modId xmlns:p14="http://schemas.microsoft.com/office/powerpoint/2010/main" val="2599648463"/>
              </p:ext>
            </p:extLst>
          </p:nvPr>
        </p:nvGraphicFramePr>
        <p:xfrm>
          <a:off x="750171" y="4932976"/>
          <a:ext cx="9843068" cy="1563799"/>
        </p:xfrm>
        <a:graphic>
          <a:graphicData uri="http://schemas.openxmlformats.org/drawingml/2006/table">
            <a:tbl>
              <a:tblPr firstRow="1" firstCol="1" bandRow="1">
                <a:tableStyleId>{3B4B98B0-60AC-42C2-AFA5-B58CD77FA1E5}</a:tableStyleId>
              </a:tblPr>
              <a:tblGrid>
                <a:gridCol w="7971135">
                  <a:extLst>
                    <a:ext uri="{9D8B030D-6E8A-4147-A177-3AD203B41FA5}">
                      <a16:colId xmlns:a16="http://schemas.microsoft.com/office/drawing/2014/main" val="2612532961"/>
                    </a:ext>
                  </a:extLst>
                </a:gridCol>
                <a:gridCol w="1871933">
                  <a:extLst>
                    <a:ext uri="{9D8B030D-6E8A-4147-A177-3AD203B41FA5}">
                      <a16:colId xmlns:a16="http://schemas.microsoft.com/office/drawing/2014/main" val="2945646770"/>
                    </a:ext>
                  </a:extLst>
                </a:gridCol>
              </a:tblGrid>
              <a:tr h="319199">
                <a:tc>
                  <a:txBody>
                    <a:bodyPr/>
                    <a:lstStyle/>
                    <a:p>
                      <a:pPr marL="182880" marR="0" indent="-192024" algn="l" fontAlgn="t">
                        <a:spcBef>
                          <a:spcPts val="0"/>
                        </a:spcBef>
                        <a:spcAft>
                          <a:spcPts val="600"/>
                        </a:spcAft>
                      </a:pPr>
                      <a:r>
                        <a:rPr lang="en-US" sz="2000" u="none" strike="noStrike" dirty="0">
                          <a:effectLst/>
                        </a:rPr>
                        <a:t>Number of Disability Core Competencies addressed by schools</a:t>
                      </a:r>
                      <a:endParaRPr lang="en-US" sz="2000" b="0" i="0" u="none" strike="noStrike" dirty="0">
                        <a:effectLst/>
                        <a:latin typeface="Arial" panose="020B0604020202020204" pitchFamily="34" charset="0"/>
                      </a:endParaRPr>
                    </a:p>
                  </a:txBody>
                  <a:tcPr marL="68580" marR="68580" marT="6350" marB="0" anchor="ctr"/>
                </a:tc>
                <a:tc>
                  <a:txBody>
                    <a:bodyPr/>
                    <a:lstStyle/>
                    <a:p>
                      <a:pPr marL="0" marR="0" algn="ctr" fontAlgn="t">
                        <a:spcBef>
                          <a:spcPts val="0"/>
                        </a:spcBef>
                        <a:spcAft>
                          <a:spcPts val="600"/>
                        </a:spcAft>
                      </a:pPr>
                      <a:r>
                        <a:rPr lang="en-US" sz="2000" u="none" strike="noStrike" dirty="0">
                          <a:effectLst/>
                        </a:rPr>
                        <a:t>Count (%) </a:t>
                      </a:r>
                      <a:endParaRPr lang="en-US" sz="2000" b="0" i="0" u="none" strike="noStrike" dirty="0">
                        <a:effectLst/>
                        <a:latin typeface="Arial" panose="020B0604020202020204" pitchFamily="34" charset="0"/>
                      </a:endParaRPr>
                    </a:p>
                  </a:txBody>
                  <a:tcPr marL="68580" marR="68580" marT="6350" marB="0" anchor="ctr"/>
                </a:tc>
                <a:extLst>
                  <a:ext uri="{0D108BD9-81ED-4DB2-BD59-A6C34878D82A}">
                    <a16:rowId xmlns:a16="http://schemas.microsoft.com/office/drawing/2014/main" val="1899079364"/>
                  </a:ext>
                </a:extLst>
              </a:tr>
              <a:tr h="278829">
                <a:tc>
                  <a:txBody>
                    <a:bodyPr/>
                    <a:lstStyle/>
                    <a:p>
                      <a:pPr marL="182880" marR="0" indent="36576" algn="l" fontAlgn="t">
                        <a:spcBef>
                          <a:spcPts val="0"/>
                        </a:spcBef>
                        <a:spcAft>
                          <a:spcPts val="600"/>
                        </a:spcAft>
                      </a:pPr>
                      <a:r>
                        <a:rPr lang="en-US" sz="2000" b="0" u="none" strike="noStrike" dirty="0">
                          <a:effectLst/>
                        </a:rPr>
                        <a:t>Six Disability Core Competencies</a:t>
                      </a:r>
                      <a:endParaRPr lang="en-US" sz="2000" b="0" i="0" u="none" strike="noStrike" dirty="0">
                        <a:effectLst/>
                        <a:latin typeface="Arial" panose="020B0604020202020204" pitchFamily="34" charset="0"/>
                      </a:endParaRPr>
                    </a:p>
                  </a:txBody>
                  <a:tcPr marL="68580" marR="68580" marT="6350" marB="0" anchor="ctr"/>
                </a:tc>
                <a:tc>
                  <a:txBody>
                    <a:bodyPr/>
                    <a:lstStyle/>
                    <a:p>
                      <a:pPr marL="0" marR="0" algn="ctr" fontAlgn="t">
                        <a:spcBef>
                          <a:spcPts val="0"/>
                        </a:spcBef>
                        <a:spcAft>
                          <a:spcPts val="600"/>
                        </a:spcAft>
                      </a:pPr>
                      <a:r>
                        <a:rPr lang="en-US" sz="2000" u="none" strike="noStrike" dirty="0">
                          <a:effectLst/>
                        </a:rPr>
                        <a:t>6 (42.9%)</a:t>
                      </a:r>
                      <a:endParaRPr lang="en-US" sz="2000" b="0" i="0" u="none" strike="noStrike" dirty="0">
                        <a:effectLst/>
                        <a:latin typeface="Arial" panose="020B0604020202020204" pitchFamily="34" charset="0"/>
                      </a:endParaRPr>
                    </a:p>
                  </a:txBody>
                  <a:tcPr marL="68580" marR="68580" marT="6350" marB="0" anchor="ctr"/>
                </a:tc>
                <a:extLst>
                  <a:ext uri="{0D108BD9-81ED-4DB2-BD59-A6C34878D82A}">
                    <a16:rowId xmlns:a16="http://schemas.microsoft.com/office/drawing/2014/main" val="483752979"/>
                  </a:ext>
                </a:extLst>
              </a:tr>
              <a:tr h="275333">
                <a:tc>
                  <a:txBody>
                    <a:bodyPr/>
                    <a:lstStyle/>
                    <a:p>
                      <a:pPr marL="182880" marR="0" indent="36576" algn="l" fontAlgn="t">
                        <a:spcBef>
                          <a:spcPts val="0"/>
                        </a:spcBef>
                        <a:spcAft>
                          <a:spcPts val="600"/>
                        </a:spcAft>
                      </a:pPr>
                      <a:r>
                        <a:rPr lang="en-US" sz="2000" b="0" u="none" strike="noStrike" dirty="0">
                          <a:effectLst/>
                        </a:rPr>
                        <a:t>Five Disability Core Competencies</a:t>
                      </a:r>
                      <a:endParaRPr lang="en-US" sz="2000" b="0" i="0" u="none" strike="noStrike" dirty="0">
                        <a:effectLst/>
                        <a:latin typeface="Arial" panose="020B0604020202020204" pitchFamily="34" charset="0"/>
                      </a:endParaRPr>
                    </a:p>
                  </a:txBody>
                  <a:tcPr marL="68580" marR="68580" marT="6350" marB="0" anchor="ctr"/>
                </a:tc>
                <a:tc>
                  <a:txBody>
                    <a:bodyPr/>
                    <a:lstStyle/>
                    <a:p>
                      <a:pPr marL="0" marR="0" algn="ctr" fontAlgn="t">
                        <a:spcBef>
                          <a:spcPts val="0"/>
                        </a:spcBef>
                        <a:spcAft>
                          <a:spcPts val="600"/>
                        </a:spcAft>
                      </a:pPr>
                      <a:r>
                        <a:rPr lang="en-US" sz="2000" u="none" strike="noStrike">
                          <a:effectLst/>
                        </a:rPr>
                        <a:t>5 (35.7%)</a:t>
                      </a:r>
                      <a:endParaRPr lang="en-US" sz="2000" b="0" i="0" u="none" strike="noStrike">
                        <a:effectLst/>
                        <a:latin typeface="Arial" panose="020B0604020202020204" pitchFamily="34" charset="0"/>
                      </a:endParaRPr>
                    </a:p>
                  </a:txBody>
                  <a:tcPr marL="68580" marR="68580" marT="6350" marB="0" anchor="ctr"/>
                </a:tc>
                <a:extLst>
                  <a:ext uri="{0D108BD9-81ED-4DB2-BD59-A6C34878D82A}">
                    <a16:rowId xmlns:a16="http://schemas.microsoft.com/office/drawing/2014/main" val="470139530"/>
                  </a:ext>
                </a:extLst>
              </a:tr>
              <a:tr h="275333">
                <a:tc>
                  <a:txBody>
                    <a:bodyPr/>
                    <a:lstStyle/>
                    <a:p>
                      <a:pPr marL="182880" marR="0" indent="36576" algn="l" fontAlgn="t">
                        <a:spcBef>
                          <a:spcPts val="0"/>
                        </a:spcBef>
                        <a:spcAft>
                          <a:spcPts val="600"/>
                        </a:spcAft>
                      </a:pPr>
                      <a:r>
                        <a:rPr lang="en-US" sz="2000" b="0" u="none" strike="noStrike" dirty="0">
                          <a:effectLst/>
                        </a:rPr>
                        <a:t>Four Disability Core Competencies</a:t>
                      </a:r>
                      <a:endParaRPr lang="en-US" sz="2000" b="0" i="0" u="none" strike="noStrike" dirty="0">
                        <a:effectLst/>
                        <a:latin typeface="Arial" panose="020B0604020202020204" pitchFamily="34" charset="0"/>
                      </a:endParaRPr>
                    </a:p>
                  </a:txBody>
                  <a:tcPr marL="68580" marR="68580" marT="6350" marB="0" anchor="ctr"/>
                </a:tc>
                <a:tc>
                  <a:txBody>
                    <a:bodyPr/>
                    <a:lstStyle/>
                    <a:p>
                      <a:pPr marL="0" marR="0" algn="ctr" fontAlgn="t">
                        <a:spcBef>
                          <a:spcPts val="0"/>
                        </a:spcBef>
                        <a:spcAft>
                          <a:spcPts val="600"/>
                        </a:spcAft>
                      </a:pPr>
                      <a:r>
                        <a:rPr lang="en-US" sz="2000" u="none" strike="noStrike">
                          <a:effectLst/>
                        </a:rPr>
                        <a:t>1 (0.07%)</a:t>
                      </a:r>
                      <a:endParaRPr lang="en-US" sz="2000" b="0" i="0" u="none" strike="noStrike">
                        <a:effectLst/>
                        <a:latin typeface="Arial" panose="020B0604020202020204" pitchFamily="34" charset="0"/>
                      </a:endParaRPr>
                    </a:p>
                  </a:txBody>
                  <a:tcPr marL="68580" marR="68580" marT="6350" marB="0" anchor="ctr"/>
                </a:tc>
                <a:extLst>
                  <a:ext uri="{0D108BD9-81ED-4DB2-BD59-A6C34878D82A}">
                    <a16:rowId xmlns:a16="http://schemas.microsoft.com/office/drawing/2014/main" val="49256862"/>
                  </a:ext>
                </a:extLst>
              </a:tr>
              <a:tr h="275333">
                <a:tc>
                  <a:txBody>
                    <a:bodyPr/>
                    <a:lstStyle/>
                    <a:p>
                      <a:pPr marL="182880" marR="0" indent="36576" algn="l" fontAlgn="t">
                        <a:spcBef>
                          <a:spcPts val="0"/>
                        </a:spcBef>
                        <a:spcAft>
                          <a:spcPts val="600"/>
                        </a:spcAft>
                      </a:pPr>
                      <a:r>
                        <a:rPr lang="en-US" sz="2000" b="0" u="none" strike="noStrike" dirty="0">
                          <a:effectLst/>
                        </a:rPr>
                        <a:t>One Disability Core Competency</a:t>
                      </a:r>
                      <a:endParaRPr lang="en-US" sz="2000" b="0" i="0" u="none" strike="noStrike" dirty="0">
                        <a:effectLst/>
                        <a:latin typeface="Arial" panose="020B0604020202020204" pitchFamily="34" charset="0"/>
                      </a:endParaRPr>
                    </a:p>
                  </a:txBody>
                  <a:tcPr marL="68580" marR="68580" marT="6350" marB="0" anchor="ctr"/>
                </a:tc>
                <a:tc>
                  <a:txBody>
                    <a:bodyPr/>
                    <a:lstStyle/>
                    <a:p>
                      <a:pPr marL="0" marR="0" algn="ctr" fontAlgn="t">
                        <a:spcBef>
                          <a:spcPts val="0"/>
                        </a:spcBef>
                        <a:spcAft>
                          <a:spcPts val="600"/>
                        </a:spcAft>
                      </a:pPr>
                      <a:r>
                        <a:rPr lang="en-US" sz="2000" u="none" strike="noStrike" dirty="0">
                          <a:effectLst/>
                        </a:rPr>
                        <a:t>2 (14.3%)</a:t>
                      </a:r>
                      <a:endParaRPr lang="en-US" sz="2000" b="0" i="0" u="none" strike="noStrike" dirty="0">
                        <a:effectLst/>
                        <a:latin typeface="Arial" panose="020B0604020202020204" pitchFamily="34" charset="0"/>
                      </a:endParaRPr>
                    </a:p>
                  </a:txBody>
                  <a:tcPr marL="68580" marR="68580" marT="6350" marB="0" anchor="ctr"/>
                </a:tc>
                <a:extLst>
                  <a:ext uri="{0D108BD9-81ED-4DB2-BD59-A6C34878D82A}">
                    <a16:rowId xmlns:a16="http://schemas.microsoft.com/office/drawing/2014/main" val="3235532135"/>
                  </a:ext>
                </a:extLst>
              </a:tr>
            </a:tbl>
          </a:graphicData>
        </a:graphic>
      </p:graphicFrame>
    </p:spTree>
    <p:extLst>
      <p:ext uri="{BB962C8B-B14F-4D97-AF65-F5344CB8AC3E}">
        <p14:creationId xmlns:p14="http://schemas.microsoft.com/office/powerpoint/2010/main" val="79373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87821-842B-4D80-AB80-A03ACC627E2E}"/>
              </a:ext>
            </a:extLst>
          </p:cNvPr>
          <p:cNvSpPr>
            <a:spLocks noGrp="1"/>
          </p:cNvSpPr>
          <p:nvPr>
            <p:ph type="title"/>
          </p:nvPr>
        </p:nvSpPr>
        <p:spPr/>
        <p:txBody>
          <a:bodyPr>
            <a:normAutofit fontScale="90000"/>
          </a:bodyPr>
          <a:lstStyle/>
          <a:p>
            <a:r>
              <a:rPr lang="en-US" dirty="0"/>
              <a:t>Learning Activities Addressing Core Competencies</a:t>
            </a:r>
          </a:p>
        </p:txBody>
      </p:sp>
      <p:sp>
        <p:nvSpPr>
          <p:cNvPr id="3" name="Text Placeholder 2">
            <a:extLst>
              <a:ext uri="{FF2B5EF4-FFF2-40B4-BE49-F238E27FC236}">
                <a16:creationId xmlns:a16="http://schemas.microsoft.com/office/drawing/2014/main" id="{45483DC5-2702-4A0F-84DC-1C79E947885C}"/>
              </a:ext>
            </a:extLst>
          </p:cNvPr>
          <p:cNvSpPr>
            <a:spLocks noGrp="1"/>
          </p:cNvSpPr>
          <p:nvPr>
            <p:ph type="body" sz="quarter" idx="13"/>
          </p:nvPr>
        </p:nvSpPr>
        <p:spPr>
          <a:xfrm>
            <a:off x="364389" y="1772223"/>
            <a:ext cx="11416278" cy="4390639"/>
          </a:xfrm>
          <a:solidFill>
            <a:schemeClr val="bg1"/>
          </a:solidFill>
        </p:spPr>
        <p:txBody>
          <a:bodyPr/>
          <a:lstStyle/>
          <a:p>
            <a:pPr>
              <a:lnSpc>
                <a:spcPct val="100000"/>
              </a:lnSpc>
              <a:spcAft>
                <a:spcPts val="0"/>
              </a:spcAft>
            </a:pPr>
            <a:r>
              <a:rPr lang="en-US" sz="2600" b="1" dirty="0"/>
              <a:t>Length: </a:t>
            </a:r>
            <a:r>
              <a:rPr lang="en-US" sz="2600" dirty="0"/>
              <a:t>mostly single 45- to 90-minute sessions</a:t>
            </a:r>
          </a:p>
          <a:p>
            <a:pPr>
              <a:lnSpc>
                <a:spcPct val="100000"/>
              </a:lnSpc>
              <a:spcAft>
                <a:spcPts val="0"/>
              </a:spcAft>
            </a:pPr>
            <a:r>
              <a:rPr lang="en-US" sz="2600" b="1" dirty="0"/>
              <a:t>Format: </a:t>
            </a:r>
            <a:r>
              <a:rPr lang="en-US" sz="2600" dirty="0"/>
              <a:t>A mix of lectures, case studies, panel discussions, small group discussions, encounters with people with disabilities or standardized patients, community engagement</a:t>
            </a:r>
          </a:p>
          <a:p>
            <a:pPr>
              <a:lnSpc>
                <a:spcPct val="100000"/>
              </a:lnSpc>
              <a:spcAft>
                <a:spcPts val="0"/>
              </a:spcAft>
            </a:pPr>
            <a:r>
              <a:rPr lang="en-US" sz="2600" dirty="0"/>
              <a:t>Most learning activities were required and completed during the first two years of medical education</a:t>
            </a:r>
          </a:p>
          <a:p>
            <a:pPr marL="228600" indent="0">
              <a:buNone/>
            </a:pPr>
            <a:endParaRPr lang="en-US" dirty="0"/>
          </a:p>
        </p:txBody>
      </p:sp>
      <p:sp>
        <p:nvSpPr>
          <p:cNvPr id="5" name="TextBox 4">
            <a:extLst>
              <a:ext uri="{FF2B5EF4-FFF2-40B4-BE49-F238E27FC236}">
                <a16:creationId xmlns:a16="http://schemas.microsoft.com/office/drawing/2014/main" id="{46063021-70EE-4C68-B7EA-B5F25870E6EB}"/>
              </a:ext>
            </a:extLst>
          </p:cNvPr>
          <p:cNvSpPr txBox="1"/>
          <p:nvPr/>
        </p:nvSpPr>
        <p:spPr>
          <a:xfrm>
            <a:off x="606045" y="4718448"/>
            <a:ext cx="11174622" cy="1785104"/>
          </a:xfrm>
          <a:prstGeom prst="rect">
            <a:avLst/>
          </a:prstGeom>
          <a:solidFill>
            <a:schemeClr val="bg1"/>
          </a:solidFill>
          <a:ln>
            <a:solidFill>
              <a:schemeClr val="tx1"/>
            </a:solidFill>
          </a:ln>
        </p:spPr>
        <p:txBody>
          <a:bodyPr wrap="square">
            <a:spAutoFit/>
          </a:bodyPr>
          <a:lstStyle/>
          <a:p>
            <a:pPr marL="228600" marR="0">
              <a:spcBef>
                <a:spcPts val="0"/>
              </a:spcBef>
              <a:spcAft>
                <a:spcPts val="600"/>
              </a:spcAft>
            </a:pPr>
            <a:r>
              <a:rPr lang="en-US" sz="2200" dirty="0">
                <a:effectLst/>
                <a:latin typeface="Open Sans" panose="020B0606030504020204" pitchFamily="34" charset="0"/>
                <a:ea typeface="Open Sans" panose="020B0606030504020204" pitchFamily="34" charset="0"/>
                <a:cs typeface="Open Sans" panose="020B0606030504020204" pitchFamily="34" charset="0"/>
              </a:rPr>
              <a:t>“</a:t>
            </a:r>
            <a:r>
              <a:rPr lang="en-US" sz="22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 think a better way to get more disability into the curriculum would be to put more examples of people with disabilities...peppered throughout... [T]here's nothing in the third and fourth year where people necessarily come together to think back on what they learned in the first two years…So it's completely hit or miss what they get.</a:t>
            </a:r>
            <a:r>
              <a:rPr lang="en-US" sz="2200" dirty="0">
                <a:effectLst/>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2051409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0972D-559D-4C4A-A3DD-FD35D45A4D17}"/>
              </a:ext>
            </a:extLst>
          </p:cNvPr>
          <p:cNvSpPr>
            <a:spLocks noGrp="1"/>
          </p:cNvSpPr>
          <p:nvPr>
            <p:ph type="title"/>
          </p:nvPr>
        </p:nvSpPr>
        <p:spPr/>
        <p:txBody>
          <a:bodyPr>
            <a:normAutofit fontScale="90000"/>
          </a:bodyPr>
          <a:lstStyle/>
          <a:p>
            <a:r>
              <a:rPr lang="en-US" dirty="0"/>
              <a:t>Learning Activities Addressing Core Competencies</a:t>
            </a:r>
          </a:p>
        </p:txBody>
      </p:sp>
      <p:sp>
        <p:nvSpPr>
          <p:cNvPr id="3" name="Text Placeholder 2">
            <a:extLst>
              <a:ext uri="{FF2B5EF4-FFF2-40B4-BE49-F238E27FC236}">
                <a16:creationId xmlns:a16="http://schemas.microsoft.com/office/drawing/2014/main" id="{3543FFDA-B0BB-4FAC-8EDF-946A6C0CCB03}"/>
              </a:ext>
            </a:extLst>
          </p:cNvPr>
          <p:cNvSpPr>
            <a:spLocks noGrp="1"/>
          </p:cNvSpPr>
          <p:nvPr>
            <p:ph type="body" sz="quarter" idx="13"/>
          </p:nvPr>
        </p:nvSpPr>
        <p:spPr>
          <a:xfrm>
            <a:off x="161257" y="1731940"/>
            <a:ext cx="6642215" cy="4390639"/>
          </a:xfrm>
        </p:spPr>
        <p:txBody>
          <a:bodyPr/>
          <a:lstStyle/>
          <a:p>
            <a:r>
              <a:rPr lang="en-US" b="1" dirty="0"/>
              <a:t>Content:</a:t>
            </a:r>
          </a:p>
          <a:p>
            <a:pPr lvl="1">
              <a:lnSpc>
                <a:spcPct val="100000"/>
              </a:lnSpc>
              <a:spcBef>
                <a:spcPts val="1000"/>
              </a:spcBef>
            </a:pPr>
            <a:r>
              <a:rPr lang="en-US" dirty="0">
                <a:latin typeface="Open Sans" panose="020B0606030504020204" pitchFamily="34" charset="0"/>
                <a:ea typeface="Open Sans" panose="020B0606030504020204" pitchFamily="34" charset="0"/>
                <a:cs typeface="Open Sans" panose="020B0606030504020204" pitchFamily="34" charset="0"/>
              </a:rPr>
              <a:t>Ableism and implicit bias, and lived experiences of people with disabilities, disability etiquette in clinical setting</a:t>
            </a:r>
          </a:p>
          <a:p>
            <a:pPr lvl="1">
              <a:lnSpc>
                <a:spcPct val="100000"/>
              </a:lnSpc>
              <a:spcBef>
                <a:spcPts val="1000"/>
              </a:spcBef>
            </a:pPr>
            <a:r>
              <a:rPr lang="en-US" dirty="0">
                <a:latin typeface="Open Sans" panose="020B0606030504020204" pitchFamily="34" charset="0"/>
                <a:ea typeface="Open Sans" panose="020B0606030504020204" pitchFamily="34" charset="0"/>
                <a:cs typeface="Open Sans" panose="020B0606030504020204" pitchFamily="34" charset="0"/>
              </a:rPr>
              <a:t>Disability competency training yet within the medical model </a:t>
            </a:r>
          </a:p>
          <a:p>
            <a:pPr lvl="1">
              <a:lnSpc>
                <a:spcPct val="100000"/>
              </a:lnSpc>
              <a:spcBef>
                <a:spcPts val="1000"/>
              </a:spcBef>
            </a:pPr>
            <a:endParaRPr lang="en-US" dirty="0"/>
          </a:p>
          <a:p>
            <a:pPr lvl="1"/>
            <a:endParaRPr lang="en-US" dirty="0"/>
          </a:p>
          <a:p>
            <a:pPr lvl="1"/>
            <a:endParaRPr lang="en-US" dirty="0"/>
          </a:p>
          <a:p>
            <a:endParaRPr lang="en-US" dirty="0"/>
          </a:p>
        </p:txBody>
      </p:sp>
      <p:pic>
        <p:nvPicPr>
          <p:cNvPr id="12" name="Picture 11">
            <a:extLst>
              <a:ext uri="{FF2B5EF4-FFF2-40B4-BE49-F238E27FC236}">
                <a16:creationId xmlns:a16="http://schemas.microsoft.com/office/drawing/2014/main" id="{C0C675E6-F87F-4E52-862B-A65D16CA12E0}"/>
              </a:ext>
            </a:extLst>
          </p:cNvPr>
          <p:cNvPicPr>
            <a:picLocks noChangeAspect="1"/>
          </p:cNvPicPr>
          <p:nvPr/>
        </p:nvPicPr>
        <p:blipFill>
          <a:blip r:embed="rId3"/>
          <a:stretch>
            <a:fillRect/>
          </a:stretch>
        </p:blipFill>
        <p:spPr>
          <a:xfrm>
            <a:off x="9607640" y="2952059"/>
            <a:ext cx="2383956" cy="2453813"/>
          </a:xfrm>
          <a:prstGeom prst="rect">
            <a:avLst/>
          </a:prstGeom>
        </p:spPr>
      </p:pic>
      <p:pic>
        <p:nvPicPr>
          <p:cNvPr id="17" name="Picture 16">
            <a:extLst>
              <a:ext uri="{FF2B5EF4-FFF2-40B4-BE49-F238E27FC236}">
                <a16:creationId xmlns:a16="http://schemas.microsoft.com/office/drawing/2014/main" id="{AA26BDA4-3262-4F71-B381-4FD9C4404BF9}"/>
              </a:ext>
            </a:extLst>
          </p:cNvPr>
          <p:cNvPicPr>
            <a:picLocks noChangeAspect="1"/>
          </p:cNvPicPr>
          <p:nvPr/>
        </p:nvPicPr>
        <p:blipFill>
          <a:blip r:embed="rId4"/>
          <a:stretch>
            <a:fillRect/>
          </a:stretch>
        </p:blipFill>
        <p:spPr>
          <a:xfrm>
            <a:off x="7029974" y="2952058"/>
            <a:ext cx="2511844" cy="2453814"/>
          </a:xfrm>
          <a:prstGeom prst="rect">
            <a:avLst/>
          </a:prstGeom>
        </p:spPr>
      </p:pic>
      <p:sp>
        <p:nvSpPr>
          <p:cNvPr id="18" name="Arrow: Left-Right 17">
            <a:extLst>
              <a:ext uri="{FF2B5EF4-FFF2-40B4-BE49-F238E27FC236}">
                <a16:creationId xmlns:a16="http://schemas.microsoft.com/office/drawing/2014/main" id="{142239E8-9B6E-46F9-ABC6-F6D05C94CB55}"/>
              </a:ext>
            </a:extLst>
          </p:cNvPr>
          <p:cNvSpPr/>
          <p:nvPr/>
        </p:nvSpPr>
        <p:spPr>
          <a:xfrm>
            <a:off x="7151076" y="2482274"/>
            <a:ext cx="4847307" cy="469784"/>
          </a:xfrm>
          <a:prstGeom prst="lef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latin typeface="Arial" panose="020B0604020202020204" pitchFamily="34" charset="0"/>
                <a:cs typeface="Arial" panose="020B0604020202020204" pitchFamily="34" charset="0"/>
              </a:rPr>
              <a:t>Medical model             Social model</a:t>
            </a:r>
          </a:p>
        </p:txBody>
      </p:sp>
      <p:sp>
        <p:nvSpPr>
          <p:cNvPr id="20" name="TextBox 19">
            <a:extLst>
              <a:ext uri="{FF2B5EF4-FFF2-40B4-BE49-F238E27FC236}">
                <a16:creationId xmlns:a16="http://schemas.microsoft.com/office/drawing/2014/main" id="{44FA43FF-8EFB-4C53-994F-A03A24ED5E17}"/>
              </a:ext>
            </a:extLst>
          </p:cNvPr>
          <p:cNvSpPr txBox="1"/>
          <p:nvPr/>
        </p:nvSpPr>
        <p:spPr>
          <a:xfrm>
            <a:off x="766530" y="4519206"/>
            <a:ext cx="5793682" cy="1938992"/>
          </a:xfrm>
          <a:prstGeom prst="rect">
            <a:avLst/>
          </a:prstGeom>
          <a:noFill/>
          <a:ln>
            <a:solidFill>
              <a:schemeClr val="tx1"/>
            </a:solidFill>
          </a:ln>
        </p:spPr>
        <p:txBody>
          <a:bodyPr wrap="square">
            <a:spAutoFit/>
          </a:bodyPr>
          <a:lstStyle/>
          <a:p>
            <a:pPr marL="168275" lvl="1">
              <a:lnSpc>
                <a:spcPct val="100000"/>
              </a:lnSpc>
              <a:spcBef>
                <a:spcPts val="1000"/>
              </a:spcBef>
              <a:buNone/>
            </a:pPr>
            <a:r>
              <a:rPr lang="en-US" sz="2000" dirty="0">
                <a:effectLst/>
                <a:latin typeface="Open Sans" panose="020B0606030504020204" pitchFamily="34" charset="0"/>
                <a:ea typeface="Open Sans" panose="020B0606030504020204" pitchFamily="34" charset="0"/>
                <a:cs typeface="Open Sans" panose="020B0606030504020204" pitchFamily="34" charset="0"/>
              </a:rPr>
              <a:t>“</a:t>
            </a:r>
            <a:r>
              <a:rPr lang="en-US" sz="2000" dirty="0">
                <a:latin typeface="Open Sans" panose="020B0606030504020204" pitchFamily="34" charset="0"/>
                <a:ea typeface="Open Sans" panose="020B0606030504020204" pitchFamily="34" charset="0"/>
                <a:cs typeface="Open Sans" panose="020B0606030504020204" pitchFamily="34" charset="0"/>
              </a:rPr>
              <a:t>I wo</a:t>
            </a:r>
            <a:r>
              <a:rPr lang="en-US" sz="2000" dirty="0">
                <a:effectLst/>
                <a:latin typeface="Open Sans" panose="020B0606030504020204" pitchFamily="34" charset="0"/>
                <a:ea typeface="Open Sans" panose="020B0606030504020204" pitchFamily="34" charset="0"/>
                <a:cs typeface="Open Sans" panose="020B0606030504020204" pitchFamily="34" charset="0"/>
              </a:rPr>
              <a:t>uld love to have more of the faculty appreciate disability…as an identity, instead of as a negative health outcome…. they’re subject to the same social determinants of health as people in other minority populations.” </a:t>
            </a:r>
          </a:p>
        </p:txBody>
      </p:sp>
    </p:spTree>
    <p:extLst>
      <p:ext uri="{BB962C8B-B14F-4D97-AF65-F5344CB8AC3E}">
        <p14:creationId xmlns:p14="http://schemas.microsoft.com/office/powerpoint/2010/main" val="3596585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7DFC5-4A12-4F10-B8E6-C394D531F894}"/>
              </a:ext>
            </a:extLst>
          </p:cNvPr>
          <p:cNvSpPr>
            <a:spLocks noGrp="1"/>
          </p:cNvSpPr>
          <p:nvPr>
            <p:ph type="title"/>
          </p:nvPr>
        </p:nvSpPr>
        <p:spPr/>
        <p:txBody>
          <a:bodyPr>
            <a:normAutofit fontScale="90000"/>
          </a:bodyPr>
          <a:lstStyle/>
          <a:p>
            <a:r>
              <a:rPr lang="en-US" dirty="0"/>
              <a:t>Learning Activities Addressing Core Competencies</a:t>
            </a:r>
          </a:p>
        </p:txBody>
      </p:sp>
      <p:sp>
        <p:nvSpPr>
          <p:cNvPr id="9" name="Text Placeholder 8">
            <a:extLst>
              <a:ext uri="{FF2B5EF4-FFF2-40B4-BE49-F238E27FC236}">
                <a16:creationId xmlns:a16="http://schemas.microsoft.com/office/drawing/2014/main" id="{FD049EBD-CC1F-4C77-9913-4CF2F822293D}"/>
              </a:ext>
            </a:extLst>
          </p:cNvPr>
          <p:cNvSpPr>
            <a:spLocks noGrp="1"/>
          </p:cNvSpPr>
          <p:nvPr>
            <p:ph type="body" sz="quarter" idx="13"/>
          </p:nvPr>
        </p:nvSpPr>
        <p:spPr/>
        <p:txBody>
          <a:bodyPr/>
          <a:lstStyle/>
          <a:p>
            <a:r>
              <a:rPr lang="en-US" b="1" dirty="0"/>
              <a:t>Involvement of individuals with disabilities: </a:t>
            </a:r>
          </a:p>
          <a:p>
            <a:pPr lvl="1"/>
            <a:r>
              <a:rPr lang="en-US" dirty="0"/>
              <a:t>People with disabilities, when involved in the training, were primarily involved as panelists or patients. </a:t>
            </a:r>
          </a:p>
        </p:txBody>
      </p:sp>
      <p:sp>
        <p:nvSpPr>
          <p:cNvPr id="4" name="Rectangle 1">
            <a:extLst>
              <a:ext uri="{FF2B5EF4-FFF2-40B4-BE49-F238E27FC236}">
                <a16:creationId xmlns:a16="http://schemas.microsoft.com/office/drawing/2014/main" id="{42CEE64A-8813-44DB-9EC1-60D949AB29E8}"/>
              </a:ext>
            </a:extLst>
          </p:cNvPr>
          <p:cNvSpPr>
            <a:spLocks noChangeArrowheads="1"/>
          </p:cNvSpPr>
          <p:nvPr/>
        </p:nvSpPr>
        <p:spPr bwMode="auto">
          <a:xfrm>
            <a:off x="0" y="0"/>
            <a:ext cx="4022725" cy="4763"/>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Table 6">
            <a:extLst>
              <a:ext uri="{FF2B5EF4-FFF2-40B4-BE49-F238E27FC236}">
                <a16:creationId xmlns:a16="http://schemas.microsoft.com/office/drawing/2014/main" id="{93AB5051-1F08-4434-9B52-5D7FDE2E7181}"/>
              </a:ext>
            </a:extLst>
          </p:cNvPr>
          <p:cNvGraphicFramePr/>
          <p:nvPr>
            <p:extLst>
              <p:ext uri="{D42A27DB-BD31-4B8C-83A1-F6EECF244321}">
                <p14:modId xmlns:p14="http://schemas.microsoft.com/office/powerpoint/2010/main" val="4072957240"/>
              </p:ext>
            </p:extLst>
          </p:nvPr>
        </p:nvGraphicFramePr>
        <p:xfrm>
          <a:off x="597586" y="3429000"/>
          <a:ext cx="10652051" cy="2109963"/>
        </p:xfrm>
        <a:graphic>
          <a:graphicData uri="http://schemas.openxmlformats.org/drawingml/2006/table">
            <a:tbl>
              <a:tblPr firstRow="1" firstCol="1" bandRow="1">
                <a:tableStyleId>{9D7B26C5-4107-4FEC-AEDC-1716B250A1EF}</a:tableStyleId>
              </a:tblPr>
              <a:tblGrid>
                <a:gridCol w="8907141">
                  <a:extLst>
                    <a:ext uri="{9D8B030D-6E8A-4147-A177-3AD203B41FA5}">
                      <a16:colId xmlns:a16="http://schemas.microsoft.com/office/drawing/2014/main" val="703996223"/>
                    </a:ext>
                  </a:extLst>
                </a:gridCol>
                <a:gridCol w="1744910">
                  <a:extLst>
                    <a:ext uri="{9D8B030D-6E8A-4147-A177-3AD203B41FA5}">
                      <a16:colId xmlns:a16="http://schemas.microsoft.com/office/drawing/2014/main" val="2987852805"/>
                    </a:ext>
                  </a:extLst>
                </a:gridCol>
              </a:tblGrid>
              <a:tr h="510205">
                <a:tc>
                  <a:txBody>
                    <a:bodyPr/>
                    <a:lstStyle/>
                    <a:p>
                      <a:pPr marL="0" marR="0" algn="l" fontAlgn="t">
                        <a:spcBef>
                          <a:spcPts val="0"/>
                        </a:spcBef>
                        <a:spcAft>
                          <a:spcPts val="600"/>
                        </a:spcAft>
                      </a:pPr>
                      <a:r>
                        <a:rPr lang="en-US" sz="2000" b="1" u="none" strike="noStrike" dirty="0">
                          <a:effectLst/>
                        </a:rPr>
                        <a:t>Involvement  of people with disabilities in disability competency training (n=12)</a:t>
                      </a:r>
                      <a:endParaRPr lang="en-US" sz="2000" b="1" i="0" u="none" strike="noStrike" dirty="0">
                        <a:effectLst/>
                        <a:latin typeface="Arial" panose="020B0604020202020204" pitchFamily="34" charset="0"/>
                      </a:endParaRPr>
                    </a:p>
                  </a:txBody>
                  <a:tcPr marL="68580" marR="6858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a:txBody>
                    <a:bodyPr/>
                    <a:lstStyle/>
                    <a:p>
                      <a:pPr marL="0" marR="0" algn="ctr" fontAlgn="t">
                        <a:spcBef>
                          <a:spcPts val="0"/>
                        </a:spcBef>
                        <a:spcAft>
                          <a:spcPts val="600"/>
                        </a:spcAft>
                      </a:pPr>
                      <a:r>
                        <a:rPr lang="en-US" sz="2000" b="0" u="none" strike="noStrike" dirty="0">
                          <a:effectLst/>
                        </a:rPr>
                        <a:t> </a:t>
                      </a:r>
                      <a:r>
                        <a:rPr lang="en-US" sz="2000" u="none" strike="noStrike" dirty="0">
                          <a:effectLst/>
                        </a:rPr>
                        <a:t>Count (%)</a:t>
                      </a:r>
                      <a:endParaRPr lang="en-US" sz="2000" b="0" i="0" u="none" strike="noStrike" dirty="0">
                        <a:effectLst/>
                        <a:latin typeface="Arial" panose="020B0604020202020204" pitchFamily="34" charset="0"/>
                      </a:endParaRPr>
                    </a:p>
                  </a:txBody>
                  <a:tcPr marL="68580" marR="6858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4014255346"/>
                  </a:ext>
                </a:extLst>
              </a:tr>
              <a:tr h="322152">
                <a:tc>
                  <a:txBody>
                    <a:bodyPr/>
                    <a:lstStyle/>
                    <a:p>
                      <a:pPr marL="182880" marR="0" algn="l" fontAlgn="t">
                        <a:spcBef>
                          <a:spcPts val="0"/>
                        </a:spcBef>
                        <a:spcAft>
                          <a:spcPts val="600"/>
                        </a:spcAft>
                      </a:pPr>
                      <a:r>
                        <a:rPr lang="en-US" sz="2000" b="0" u="none" strike="noStrike" dirty="0">
                          <a:effectLst/>
                        </a:rPr>
                        <a:t>Sharing experience/ knowledge in panels or lectures (as "peer experts") </a:t>
                      </a:r>
                      <a:endParaRPr lang="en-US" sz="2000" b="0" i="0" u="none" strike="noStrike" dirty="0">
                        <a:effectLst/>
                        <a:latin typeface="Arial" panose="020B0604020202020204" pitchFamily="34" charset="0"/>
                      </a:endParaRPr>
                    </a:p>
                  </a:txBody>
                  <a:tcPr marL="68580" marR="68580" marT="6350" marB="0">
                    <a:lnT w="12700" cap="flat" cmpd="sng" algn="ctr">
                      <a:solidFill>
                        <a:schemeClr val="tx1"/>
                      </a:solidFill>
                      <a:prstDash val="solid"/>
                      <a:round/>
                      <a:headEnd type="none" w="med" len="med"/>
                      <a:tailEnd type="none" w="med" len="med"/>
                    </a:lnT>
                    <a:solidFill>
                      <a:srgbClr val="CCCCCC"/>
                    </a:solidFill>
                  </a:tcPr>
                </a:tc>
                <a:tc>
                  <a:txBody>
                    <a:bodyPr/>
                    <a:lstStyle/>
                    <a:p>
                      <a:pPr marL="0" marR="0" algn="ctr" fontAlgn="t">
                        <a:spcBef>
                          <a:spcPts val="0"/>
                        </a:spcBef>
                        <a:spcAft>
                          <a:spcPts val="600"/>
                        </a:spcAft>
                      </a:pPr>
                      <a:r>
                        <a:rPr lang="en-US" sz="2000" b="0" u="none" strike="noStrike" dirty="0">
                          <a:effectLst/>
                        </a:rPr>
                        <a:t>9 (75.0)</a:t>
                      </a:r>
                      <a:endParaRPr lang="en-US" sz="2000" b="0" i="0" u="none" strike="noStrike" dirty="0">
                        <a:effectLst/>
                        <a:latin typeface="Arial" panose="020B0604020202020204" pitchFamily="34" charset="0"/>
                      </a:endParaRPr>
                    </a:p>
                  </a:txBody>
                  <a:tcPr marL="68580" marR="68580" marT="6350" marB="0">
                    <a:lnT w="12700" cap="flat" cmpd="sng" algn="ctr">
                      <a:solidFill>
                        <a:schemeClr val="tx1"/>
                      </a:solidFill>
                      <a:prstDash val="solid"/>
                      <a:round/>
                      <a:headEnd type="none" w="med" len="med"/>
                      <a:tailEnd type="none" w="med" len="med"/>
                    </a:lnT>
                    <a:solidFill>
                      <a:srgbClr val="CCCCCC"/>
                    </a:solidFill>
                  </a:tcPr>
                </a:tc>
                <a:extLst>
                  <a:ext uri="{0D108BD9-81ED-4DB2-BD59-A6C34878D82A}">
                    <a16:rowId xmlns:a16="http://schemas.microsoft.com/office/drawing/2014/main" val="1385870469"/>
                  </a:ext>
                </a:extLst>
              </a:tr>
              <a:tr h="322152">
                <a:tc>
                  <a:txBody>
                    <a:bodyPr/>
                    <a:lstStyle/>
                    <a:p>
                      <a:pPr marL="182880" marR="0" algn="l" fontAlgn="t">
                        <a:spcBef>
                          <a:spcPts val="0"/>
                        </a:spcBef>
                        <a:spcAft>
                          <a:spcPts val="600"/>
                        </a:spcAft>
                      </a:pPr>
                      <a:r>
                        <a:rPr lang="en-US" sz="2000" b="0" u="none" strike="noStrike" dirty="0">
                          <a:effectLst/>
                        </a:rPr>
                        <a:t>Interacting with students as patients (e.g., lab, role-play, interview) </a:t>
                      </a:r>
                      <a:endParaRPr lang="en-US" sz="2000" b="0" i="0" u="none" strike="noStrike" dirty="0">
                        <a:effectLst/>
                        <a:latin typeface="Arial" panose="020B0604020202020204" pitchFamily="34" charset="0"/>
                      </a:endParaRPr>
                    </a:p>
                  </a:txBody>
                  <a:tcPr marL="68580" marR="68580" marT="6350" marB="0">
                    <a:solidFill>
                      <a:schemeClr val="bg1">
                        <a:alpha val="20000"/>
                      </a:schemeClr>
                    </a:solidFill>
                  </a:tcPr>
                </a:tc>
                <a:tc>
                  <a:txBody>
                    <a:bodyPr/>
                    <a:lstStyle/>
                    <a:p>
                      <a:pPr marL="0" marR="0" algn="ctr" fontAlgn="t">
                        <a:spcBef>
                          <a:spcPts val="0"/>
                        </a:spcBef>
                        <a:spcAft>
                          <a:spcPts val="600"/>
                        </a:spcAft>
                      </a:pPr>
                      <a:r>
                        <a:rPr lang="en-US" sz="2000" b="0" u="none" strike="noStrike" dirty="0">
                          <a:effectLst/>
                        </a:rPr>
                        <a:t>7 (58.3)</a:t>
                      </a:r>
                      <a:endParaRPr lang="en-US" sz="2000" b="0" i="0" u="none" strike="noStrike" dirty="0">
                        <a:effectLst/>
                        <a:latin typeface="Arial" panose="020B0604020202020204" pitchFamily="34" charset="0"/>
                      </a:endParaRPr>
                    </a:p>
                  </a:txBody>
                  <a:tcPr marL="68580" marR="68580" marT="6350" marB="0">
                    <a:solidFill>
                      <a:schemeClr val="bg1">
                        <a:alpha val="20000"/>
                      </a:schemeClr>
                    </a:solidFill>
                  </a:tcPr>
                </a:tc>
                <a:extLst>
                  <a:ext uri="{0D108BD9-81ED-4DB2-BD59-A6C34878D82A}">
                    <a16:rowId xmlns:a16="http://schemas.microsoft.com/office/drawing/2014/main" val="2844478783"/>
                  </a:ext>
                </a:extLst>
              </a:tr>
              <a:tr h="322152">
                <a:tc>
                  <a:txBody>
                    <a:bodyPr/>
                    <a:lstStyle/>
                    <a:p>
                      <a:pPr marL="182880" marR="0" algn="l" fontAlgn="t">
                        <a:spcBef>
                          <a:spcPts val="0"/>
                        </a:spcBef>
                        <a:spcAft>
                          <a:spcPts val="600"/>
                        </a:spcAft>
                      </a:pPr>
                      <a:r>
                        <a:rPr lang="en-US" sz="2000" b="0" u="none" strike="noStrike" dirty="0">
                          <a:effectLst/>
                        </a:rPr>
                        <a:t>Involved as planning/ advisory members (as "peer educators")</a:t>
                      </a:r>
                      <a:endParaRPr lang="en-US" sz="2000" b="0" i="0" u="none" strike="noStrike" dirty="0">
                        <a:effectLst/>
                        <a:latin typeface="Arial" panose="020B0604020202020204" pitchFamily="34" charset="0"/>
                      </a:endParaRPr>
                    </a:p>
                  </a:txBody>
                  <a:tcPr marL="68580" marR="68580" marT="6350" marB="0">
                    <a:solidFill>
                      <a:srgbClr val="CCCCCC"/>
                    </a:solidFill>
                  </a:tcPr>
                </a:tc>
                <a:tc>
                  <a:txBody>
                    <a:bodyPr/>
                    <a:lstStyle/>
                    <a:p>
                      <a:pPr marL="0" marR="0" algn="ctr" fontAlgn="t">
                        <a:spcBef>
                          <a:spcPts val="0"/>
                        </a:spcBef>
                        <a:spcAft>
                          <a:spcPts val="600"/>
                        </a:spcAft>
                      </a:pPr>
                      <a:r>
                        <a:rPr lang="en-US" sz="2000" b="0" u="none" strike="noStrike" dirty="0">
                          <a:effectLst/>
                        </a:rPr>
                        <a:t>4 (33.3)</a:t>
                      </a:r>
                      <a:endParaRPr lang="en-US" sz="2000" b="0" i="0" u="none" strike="noStrike" dirty="0">
                        <a:effectLst/>
                        <a:latin typeface="Arial" panose="020B0604020202020204" pitchFamily="34" charset="0"/>
                      </a:endParaRPr>
                    </a:p>
                  </a:txBody>
                  <a:tcPr marL="68580" marR="68580" marT="6350" marB="0">
                    <a:solidFill>
                      <a:srgbClr val="CCCCCC"/>
                    </a:solidFill>
                  </a:tcPr>
                </a:tc>
                <a:extLst>
                  <a:ext uri="{0D108BD9-81ED-4DB2-BD59-A6C34878D82A}">
                    <a16:rowId xmlns:a16="http://schemas.microsoft.com/office/drawing/2014/main" val="3816413834"/>
                  </a:ext>
                </a:extLst>
              </a:tr>
              <a:tr h="322152">
                <a:tc>
                  <a:txBody>
                    <a:bodyPr/>
                    <a:lstStyle/>
                    <a:p>
                      <a:pPr marL="182880" marR="0" algn="l" fontAlgn="t">
                        <a:spcBef>
                          <a:spcPts val="0"/>
                        </a:spcBef>
                        <a:spcAft>
                          <a:spcPts val="600"/>
                        </a:spcAft>
                      </a:pPr>
                      <a:r>
                        <a:rPr lang="en-US" sz="2000" b="0" u="none" strike="noStrike" dirty="0">
                          <a:effectLst/>
                        </a:rPr>
                        <a:t>Instructor identifies as someone with a disability </a:t>
                      </a:r>
                      <a:endParaRPr lang="en-US" sz="2000" b="0" i="0" u="none" strike="noStrike" dirty="0">
                        <a:effectLst/>
                        <a:latin typeface="Arial" panose="020B0604020202020204" pitchFamily="34" charset="0"/>
                      </a:endParaRPr>
                    </a:p>
                  </a:txBody>
                  <a:tcPr marL="68580" marR="68580" marT="6350" marB="0">
                    <a:solidFill>
                      <a:schemeClr val="bg1"/>
                    </a:solidFill>
                  </a:tcPr>
                </a:tc>
                <a:tc>
                  <a:txBody>
                    <a:bodyPr/>
                    <a:lstStyle/>
                    <a:p>
                      <a:pPr marL="0" marR="0" algn="ctr" fontAlgn="t">
                        <a:spcBef>
                          <a:spcPts val="0"/>
                        </a:spcBef>
                        <a:spcAft>
                          <a:spcPts val="600"/>
                        </a:spcAft>
                      </a:pPr>
                      <a:r>
                        <a:rPr lang="en-US" sz="2000" b="0" u="none" strike="noStrike" dirty="0">
                          <a:effectLst/>
                        </a:rPr>
                        <a:t>4 (33.3)</a:t>
                      </a:r>
                      <a:endParaRPr lang="en-US" sz="2000" b="0" i="0" u="none" strike="noStrike" dirty="0">
                        <a:effectLst/>
                        <a:latin typeface="Arial" panose="020B0604020202020204" pitchFamily="34" charset="0"/>
                      </a:endParaRPr>
                    </a:p>
                  </a:txBody>
                  <a:tcPr marL="68580" marR="68580" marT="6350" marB="0">
                    <a:solidFill>
                      <a:schemeClr val="bg1"/>
                    </a:solidFill>
                  </a:tcPr>
                </a:tc>
                <a:extLst>
                  <a:ext uri="{0D108BD9-81ED-4DB2-BD59-A6C34878D82A}">
                    <a16:rowId xmlns:a16="http://schemas.microsoft.com/office/drawing/2014/main" val="2132170745"/>
                  </a:ext>
                </a:extLst>
              </a:tr>
              <a:tr h="259090">
                <a:tc>
                  <a:txBody>
                    <a:bodyPr/>
                    <a:lstStyle/>
                    <a:p>
                      <a:pPr marL="182880" marR="0" algn="l" fontAlgn="t">
                        <a:spcBef>
                          <a:spcPts val="0"/>
                        </a:spcBef>
                        <a:spcAft>
                          <a:spcPts val="600"/>
                        </a:spcAft>
                      </a:pPr>
                      <a:r>
                        <a:rPr lang="en-US" sz="2000" b="0" u="none" strike="noStrike" dirty="0">
                          <a:effectLst/>
                        </a:rPr>
                        <a:t>Not directly involved </a:t>
                      </a:r>
                      <a:endParaRPr lang="en-US" sz="2000" b="0" i="0" u="none" strike="noStrike" dirty="0">
                        <a:effectLst/>
                        <a:latin typeface="Arial" panose="020B0604020202020204" pitchFamily="34" charset="0"/>
                      </a:endParaRPr>
                    </a:p>
                  </a:txBody>
                  <a:tcPr marL="68580" marR="68580" marT="6350" marB="0">
                    <a:lnB w="12700" cap="flat" cmpd="sng" algn="ctr">
                      <a:solidFill>
                        <a:schemeClr val="tx1"/>
                      </a:solidFill>
                      <a:prstDash val="solid"/>
                      <a:round/>
                      <a:headEnd type="none" w="med" len="med"/>
                      <a:tailEnd type="none" w="med" len="med"/>
                    </a:lnB>
                    <a:solidFill>
                      <a:srgbClr val="CCCCCC"/>
                    </a:solidFill>
                  </a:tcPr>
                </a:tc>
                <a:tc>
                  <a:txBody>
                    <a:bodyPr/>
                    <a:lstStyle/>
                    <a:p>
                      <a:pPr marL="0" marR="0" algn="ctr" fontAlgn="t">
                        <a:spcBef>
                          <a:spcPts val="0"/>
                        </a:spcBef>
                        <a:spcAft>
                          <a:spcPts val="600"/>
                        </a:spcAft>
                      </a:pPr>
                      <a:r>
                        <a:rPr lang="en-US" sz="2000" b="0" u="none" strike="noStrike" dirty="0">
                          <a:effectLst/>
                        </a:rPr>
                        <a:t>3 (25.0)</a:t>
                      </a:r>
                      <a:endParaRPr lang="en-US" sz="2000" b="0" i="0" u="none" strike="noStrike" dirty="0">
                        <a:effectLst/>
                        <a:latin typeface="Arial" panose="020B0604020202020204" pitchFamily="34" charset="0"/>
                      </a:endParaRPr>
                    </a:p>
                  </a:txBody>
                  <a:tcPr marL="68580" marR="68580" marT="6350" marB="0">
                    <a:lnB w="12700" cap="flat" cmpd="sng" algn="ctr">
                      <a:solidFill>
                        <a:schemeClr val="tx1"/>
                      </a:solidFill>
                      <a:prstDash val="solid"/>
                      <a:round/>
                      <a:headEnd type="none" w="med" len="med"/>
                      <a:tailEnd type="none" w="med" len="med"/>
                    </a:lnB>
                    <a:solidFill>
                      <a:srgbClr val="CCCCCC"/>
                    </a:solidFill>
                  </a:tcPr>
                </a:tc>
                <a:extLst>
                  <a:ext uri="{0D108BD9-81ED-4DB2-BD59-A6C34878D82A}">
                    <a16:rowId xmlns:a16="http://schemas.microsoft.com/office/drawing/2014/main" val="1295788694"/>
                  </a:ext>
                </a:extLst>
              </a:tr>
            </a:tbl>
          </a:graphicData>
        </a:graphic>
      </p:graphicFrame>
    </p:spTree>
    <p:extLst>
      <p:ext uri="{BB962C8B-B14F-4D97-AF65-F5344CB8AC3E}">
        <p14:creationId xmlns:p14="http://schemas.microsoft.com/office/powerpoint/2010/main" val="3329530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98EE26B-58B3-493E-B5FB-394E3FE9E445}"/>
              </a:ext>
            </a:extLst>
          </p:cNvPr>
          <p:cNvGraphicFramePr/>
          <p:nvPr>
            <p:extLst>
              <p:ext uri="{D42A27DB-BD31-4B8C-83A1-F6EECF244321}">
                <p14:modId xmlns:p14="http://schemas.microsoft.com/office/powerpoint/2010/main" val="3980753244"/>
              </p:ext>
            </p:extLst>
          </p:nvPr>
        </p:nvGraphicFramePr>
        <p:xfrm>
          <a:off x="411333" y="1795265"/>
          <a:ext cx="11416278" cy="4760810"/>
        </p:xfrm>
        <a:graphic>
          <a:graphicData uri="http://schemas.openxmlformats.org/drawingml/2006/table">
            <a:tbl>
              <a:tblPr firstRow="1" firstCol="1" bandRow="1">
                <a:tableStyleId>{9D7B26C5-4107-4FEC-AEDC-1716B250A1EF}</a:tableStyleId>
              </a:tblPr>
              <a:tblGrid>
                <a:gridCol w="9331702">
                  <a:extLst>
                    <a:ext uri="{9D8B030D-6E8A-4147-A177-3AD203B41FA5}">
                      <a16:colId xmlns:a16="http://schemas.microsoft.com/office/drawing/2014/main" val="2848226567"/>
                    </a:ext>
                  </a:extLst>
                </a:gridCol>
                <a:gridCol w="2084576">
                  <a:extLst>
                    <a:ext uri="{9D8B030D-6E8A-4147-A177-3AD203B41FA5}">
                      <a16:colId xmlns:a16="http://schemas.microsoft.com/office/drawing/2014/main" val="3415822341"/>
                    </a:ext>
                  </a:extLst>
                </a:gridCol>
              </a:tblGrid>
              <a:tr h="306635">
                <a:tc>
                  <a:txBody>
                    <a:bodyPr/>
                    <a:lstStyle/>
                    <a:p>
                      <a:pPr marL="0" marR="0" algn="l" fontAlgn="t">
                        <a:spcBef>
                          <a:spcPts val="0"/>
                        </a:spcBef>
                        <a:spcAft>
                          <a:spcPts val="0"/>
                        </a:spcAft>
                      </a:pPr>
                      <a:r>
                        <a:rPr lang="en-US" sz="2000" b="1" u="none" strike="noStrike" dirty="0">
                          <a:effectLst/>
                        </a:rPr>
                        <a:t>Factors</a:t>
                      </a:r>
                      <a:endParaRPr lang="en-US" sz="3200" b="1" i="0" u="none" strike="noStrike" dirty="0">
                        <a:effectLst/>
                        <a:latin typeface="+mn-lt"/>
                      </a:endParaRPr>
                    </a:p>
                  </a:txBody>
                  <a:tcPr marL="62701" marR="62701" marT="5806" marB="0"/>
                </a:tc>
                <a:tc>
                  <a:txBody>
                    <a:bodyPr/>
                    <a:lstStyle/>
                    <a:p>
                      <a:pPr marL="0" marR="0" algn="ctr" fontAlgn="t">
                        <a:spcBef>
                          <a:spcPts val="0"/>
                        </a:spcBef>
                        <a:spcAft>
                          <a:spcPts val="0"/>
                        </a:spcAft>
                      </a:pPr>
                      <a:r>
                        <a:rPr lang="en-US" sz="2000" b="1" u="none" strike="noStrike" dirty="0">
                          <a:effectLst/>
                        </a:rPr>
                        <a:t>Count (%)</a:t>
                      </a:r>
                      <a:endParaRPr lang="en-US" sz="3200" b="1" i="0" u="none" strike="noStrike" dirty="0">
                        <a:effectLst/>
                        <a:latin typeface="+mn-lt"/>
                      </a:endParaRPr>
                    </a:p>
                  </a:txBody>
                  <a:tcPr marL="62701" marR="62701" marT="5806" marB="0"/>
                </a:tc>
                <a:extLst>
                  <a:ext uri="{0D108BD9-81ED-4DB2-BD59-A6C34878D82A}">
                    <a16:rowId xmlns:a16="http://schemas.microsoft.com/office/drawing/2014/main" val="3278210510"/>
                  </a:ext>
                </a:extLst>
              </a:tr>
              <a:tr h="306635">
                <a:tc>
                  <a:txBody>
                    <a:bodyPr/>
                    <a:lstStyle/>
                    <a:p>
                      <a:pPr marL="0" marR="0" algn="l" fontAlgn="t">
                        <a:spcBef>
                          <a:spcPts val="0"/>
                        </a:spcBef>
                        <a:spcAft>
                          <a:spcPts val="0"/>
                        </a:spcAft>
                      </a:pPr>
                      <a:r>
                        <a:rPr lang="en-US" sz="2000" b="1" u="none" strike="noStrike" dirty="0">
                          <a:effectLst/>
                        </a:rPr>
                        <a:t>Facilitators</a:t>
                      </a:r>
                      <a:endParaRPr lang="en-US" sz="3200" b="1" i="0" u="none" strike="noStrike" dirty="0">
                        <a:effectLst/>
                        <a:latin typeface="+mn-lt"/>
                      </a:endParaRPr>
                    </a:p>
                  </a:txBody>
                  <a:tcPr marL="62701" marR="62701" marT="5806" marB="0"/>
                </a:tc>
                <a:tc>
                  <a:txBody>
                    <a:bodyPr/>
                    <a:lstStyle/>
                    <a:p>
                      <a:pPr marL="0" marR="0" algn="ctr" fontAlgn="t">
                        <a:spcBef>
                          <a:spcPts val="0"/>
                        </a:spcBef>
                        <a:spcAft>
                          <a:spcPts val="0"/>
                        </a:spcAft>
                      </a:pPr>
                      <a:r>
                        <a:rPr lang="en-US" sz="2000" b="0" u="none" strike="noStrike">
                          <a:effectLst/>
                        </a:rPr>
                        <a:t> </a:t>
                      </a:r>
                      <a:endParaRPr lang="en-US" sz="3200" b="0" i="0" u="none" strike="noStrike">
                        <a:effectLst/>
                        <a:latin typeface="+mn-lt"/>
                      </a:endParaRPr>
                    </a:p>
                  </a:txBody>
                  <a:tcPr marL="62701" marR="62701" marT="5806" marB="0"/>
                </a:tc>
                <a:extLst>
                  <a:ext uri="{0D108BD9-81ED-4DB2-BD59-A6C34878D82A}">
                    <a16:rowId xmlns:a16="http://schemas.microsoft.com/office/drawing/2014/main" val="1994707405"/>
                  </a:ext>
                </a:extLst>
              </a:tr>
              <a:tr h="306635">
                <a:tc>
                  <a:txBody>
                    <a:bodyPr/>
                    <a:lstStyle/>
                    <a:p>
                      <a:pPr marL="0" marR="0" indent="219456" algn="l" fontAlgn="t">
                        <a:spcBef>
                          <a:spcPts val="0"/>
                        </a:spcBef>
                        <a:spcAft>
                          <a:spcPts val="0"/>
                        </a:spcAft>
                      </a:pPr>
                      <a:r>
                        <a:rPr lang="en-US" sz="2000" b="0" u="none" strike="noStrike" dirty="0">
                          <a:effectLst/>
                        </a:rPr>
                        <a:t>Faculty champion</a:t>
                      </a:r>
                      <a:endParaRPr lang="en-US" sz="3200" b="0" i="0" u="none" strike="noStrike" dirty="0">
                        <a:effectLst/>
                        <a:latin typeface="+mn-lt"/>
                      </a:endParaRPr>
                    </a:p>
                  </a:txBody>
                  <a:tcPr marL="62701" marR="62701" marT="5806" marB="0"/>
                </a:tc>
                <a:tc>
                  <a:txBody>
                    <a:bodyPr/>
                    <a:lstStyle/>
                    <a:p>
                      <a:pPr marL="0" marR="0" algn="ctr" fontAlgn="t">
                        <a:spcBef>
                          <a:spcPts val="0"/>
                        </a:spcBef>
                        <a:spcAft>
                          <a:spcPts val="0"/>
                        </a:spcAft>
                      </a:pPr>
                      <a:r>
                        <a:rPr lang="en-US" sz="2000" b="0" u="none" strike="noStrike" dirty="0">
                          <a:effectLst/>
                        </a:rPr>
                        <a:t>11 (84.6)</a:t>
                      </a:r>
                      <a:endParaRPr lang="en-US" sz="3200" b="0" i="0" u="none" strike="noStrike" dirty="0">
                        <a:effectLst/>
                        <a:latin typeface="+mn-lt"/>
                      </a:endParaRPr>
                    </a:p>
                  </a:txBody>
                  <a:tcPr marL="62701" marR="62701" marT="5806" marB="0"/>
                </a:tc>
                <a:extLst>
                  <a:ext uri="{0D108BD9-81ED-4DB2-BD59-A6C34878D82A}">
                    <a16:rowId xmlns:a16="http://schemas.microsoft.com/office/drawing/2014/main" val="4242990615"/>
                  </a:ext>
                </a:extLst>
              </a:tr>
              <a:tr h="306635">
                <a:tc>
                  <a:txBody>
                    <a:bodyPr/>
                    <a:lstStyle/>
                    <a:p>
                      <a:pPr marL="0" marR="0" indent="219456" algn="l" fontAlgn="t">
                        <a:spcBef>
                          <a:spcPts val="0"/>
                        </a:spcBef>
                        <a:spcAft>
                          <a:spcPts val="0"/>
                        </a:spcAft>
                      </a:pPr>
                      <a:r>
                        <a:rPr lang="en-US" sz="2000" b="0" u="none" strike="noStrike" dirty="0">
                          <a:effectLst/>
                        </a:rPr>
                        <a:t>Support of academic leadership</a:t>
                      </a:r>
                      <a:endParaRPr lang="en-US" sz="3200" b="0" i="0" u="none" strike="noStrike" dirty="0">
                        <a:effectLst/>
                        <a:latin typeface="+mn-lt"/>
                      </a:endParaRPr>
                    </a:p>
                  </a:txBody>
                  <a:tcPr marL="62701" marR="62701" marT="5806" marB="0"/>
                </a:tc>
                <a:tc>
                  <a:txBody>
                    <a:bodyPr/>
                    <a:lstStyle/>
                    <a:p>
                      <a:pPr marL="0" marR="0" algn="ctr" fontAlgn="t">
                        <a:spcBef>
                          <a:spcPts val="0"/>
                        </a:spcBef>
                        <a:spcAft>
                          <a:spcPts val="0"/>
                        </a:spcAft>
                      </a:pPr>
                      <a:r>
                        <a:rPr lang="en-US" sz="2000" b="0" u="none" strike="noStrike" dirty="0">
                          <a:effectLst/>
                        </a:rPr>
                        <a:t>8 (61.5)</a:t>
                      </a:r>
                      <a:endParaRPr lang="en-US" sz="3200" b="0" i="0" u="none" strike="noStrike" dirty="0">
                        <a:effectLst/>
                        <a:latin typeface="+mn-lt"/>
                      </a:endParaRPr>
                    </a:p>
                  </a:txBody>
                  <a:tcPr marL="62701" marR="62701" marT="5806" marB="0"/>
                </a:tc>
                <a:extLst>
                  <a:ext uri="{0D108BD9-81ED-4DB2-BD59-A6C34878D82A}">
                    <a16:rowId xmlns:a16="http://schemas.microsoft.com/office/drawing/2014/main" val="110675638"/>
                  </a:ext>
                </a:extLst>
              </a:tr>
              <a:tr h="306635">
                <a:tc>
                  <a:txBody>
                    <a:bodyPr/>
                    <a:lstStyle/>
                    <a:p>
                      <a:pPr marL="219456" marR="0" indent="0" algn="l" fontAlgn="t">
                        <a:spcBef>
                          <a:spcPts val="0"/>
                        </a:spcBef>
                        <a:spcAft>
                          <a:spcPts val="0"/>
                        </a:spcAft>
                      </a:pPr>
                      <a:r>
                        <a:rPr lang="en-US" sz="2000" b="0" u="none" strike="noStrike" dirty="0">
                          <a:effectLst/>
                        </a:rPr>
                        <a:t>Partnership with community-based disabilities organizations</a:t>
                      </a:r>
                      <a:endParaRPr lang="en-US" sz="3200" b="0" i="0" u="none" strike="noStrike" dirty="0">
                        <a:effectLst/>
                        <a:latin typeface="+mn-lt"/>
                      </a:endParaRPr>
                    </a:p>
                  </a:txBody>
                  <a:tcPr marL="62701" marR="62701" marT="5806" marB="0"/>
                </a:tc>
                <a:tc>
                  <a:txBody>
                    <a:bodyPr/>
                    <a:lstStyle/>
                    <a:p>
                      <a:pPr marL="0" marR="0" algn="ctr" fontAlgn="t">
                        <a:spcBef>
                          <a:spcPts val="0"/>
                        </a:spcBef>
                        <a:spcAft>
                          <a:spcPts val="0"/>
                        </a:spcAft>
                      </a:pPr>
                      <a:r>
                        <a:rPr lang="en-US" sz="2000" b="0" u="none" strike="noStrike" dirty="0">
                          <a:effectLst/>
                        </a:rPr>
                        <a:t>7 (53.8)</a:t>
                      </a:r>
                      <a:endParaRPr lang="en-US" sz="3200" b="0" i="0" u="none" strike="noStrike" dirty="0">
                        <a:effectLst/>
                        <a:latin typeface="+mn-lt"/>
                      </a:endParaRPr>
                    </a:p>
                  </a:txBody>
                  <a:tcPr marL="62701" marR="62701" marT="5806" marB="0"/>
                </a:tc>
                <a:extLst>
                  <a:ext uri="{0D108BD9-81ED-4DB2-BD59-A6C34878D82A}">
                    <a16:rowId xmlns:a16="http://schemas.microsoft.com/office/drawing/2014/main" val="2166268635"/>
                  </a:ext>
                </a:extLst>
              </a:tr>
              <a:tr h="306635">
                <a:tc>
                  <a:txBody>
                    <a:bodyPr/>
                    <a:lstStyle/>
                    <a:p>
                      <a:pPr marL="0" marR="0" indent="219456" algn="l" fontAlgn="t">
                        <a:spcBef>
                          <a:spcPts val="0"/>
                        </a:spcBef>
                        <a:spcAft>
                          <a:spcPts val="0"/>
                        </a:spcAft>
                      </a:pPr>
                      <a:r>
                        <a:rPr lang="en-US" sz="2000" b="0" u="none" strike="noStrike" dirty="0">
                          <a:effectLst/>
                        </a:rPr>
                        <a:t>Student advocacy/champion</a:t>
                      </a:r>
                      <a:endParaRPr lang="en-US" sz="3200" b="0" i="0" u="none" strike="noStrike" dirty="0">
                        <a:effectLst/>
                        <a:latin typeface="+mn-lt"/>
                      </a:endParaRPr>
                    </a:p>
                  </a:txBody>
                  <a:tcPr marL="62701" marR="62701" marT="5806" marB="0"/>
                </a:tc>
                <a:tc>
                  <a:txBody>
                    <a:bodyPr/>
                    <a:lstStyle/>
                    <a:p>
                      <a:pPr marL="0" marR="0" algn="ctr" fontAlgn="t">
                        <a:spcBef>
                          <a:spcPts val="0"/>
                        </a:spcBef>
                        <a:spcAft>
                          <a:spcPts val="0"/>
                        </a:spcAft>
                      </a:pPr>
                      <a:r>
                        <a:rPr lang="en-US" sz="2000" b="0" u="none" strike="noStrike">
                          <a:effectLst/>
                        </a:rPr>
                        <a:t>5 (38.5)</a:t>
                      </a:r>
                      <a:endParaRPr lang="en-US" sz="3200" b="0" i="0" u="none" strike="noStrike">
                        <a:effectLst/>
                        <a:latin typeface="+mn-lt"/>
                      </a:endParaRPr>
                    </a:p>
                  </a:txBody>
                  <a:tcPr marL="62701" marR="62701" marT="5806" marB="0"/>
                </a:tc>
                <a:extLst>
                  <a:ext uri="{0D108BD9-81ED-4DB2-BD59-A6C34878D82A}">
                    <a16:rowId xmlns:a16="http://schemas.microsoft.com/office/drawing/2014/main" val="3276677255"/>
                  </a:ext>
                </a:extLst>
              </a:tr>
              <a:tr h="306635">
                <a:tc>
                  <a:txBody>
                    <a:bodyPr/>
                    <a:lstStyle/>
                    <a:p>
                      <a:pPr marL="0" marR="0" indent="219456" algn="l" fontAlgn="t">
                        <a:spcBef>
                          <a:spcPts val="0"/>
                        </a:spcBef>
                        <a:spcAft>
                          <a:spcPts val="0"/>
                        </a:spcAft>
                      </a:pPr>
                      <a:r>
                        <a:rPr lang="en-US" sz="2000" b="0" u="none" strike="noStrike" dirty="0">
                          <a:effectLst/>
                        </a:rPr>
                        <a:t>Faculty with a disability</a:t>
                      </a:r>
                      <a:endParaRPr lang="en-US" sz="3200" b="0" i="0" u="none" strike="noStrike" dirty="0">
                        <a:effectLst/>
                        <a:latin typeface="+mn-lt"/>
                      </a:endParaRPr>
                    </a:p>
                  </a:txBody>
                  <a:tcPr marL="62701" marR="62701" marT="5806" marB="0"/>
                </a:tc>
                <a:tc>
                  <a:txBody>
                    <a:bodyPr/>
                    <a:lstStyle/>
                    <a:p>
                      <a:pPr marL="0" marR="0" algn="ctr" fontAlgn="t">
                        <a:spcBef>
                          <a:spcPts val="0"/>
                        </a:spcBef>
                        <a:spcAft>
                          <a:spcPts val="0"/>
                        </a:spcAft>
                      </a:pPr>
                      <a:r>
                        <a:rPr lang="en-US" sz="2000" b="0" u="none" strike="noStrike">
                          <a:effectLst/>
                        </a:rPr>
                        <a:t>3 (23.1)</a:t>
                      </a:r>
                      <a:endParaRPr lang="en-US" sz="3200" b="0" i="0" u="none" strike="noStrike">
                        <a:effectLst/>
                        <a:latin typeface="+mn-lt"/>
                      </a:endParaRPr>
                    </a:p>
                  </a:txBody>
                  <a:tcPr marL="62701" marR="62701" marT="5806" marB="0"/>
                </a:tc>
                <a:extLst>
                  <a:ext uri="{0D108BD9-81ED-4DB2-BD59-A6C34878D82A}">
                    <a16:rowId xmlns:a16="http://schemas.microsoft.com/office/drawing/2014/main" val="1981476278"/>
                  </a:ext>
                </a:extLst>
              </a:tr>
              <a:tr h="306635">
                <a:tc>
                  <a:txBody>
                    <a:bodyPr/>
                    <a:lstStyle/>
                    <a:p>
                      <a:pPr marL="0" marR="0" indent="219456" algn="l" fontAlgn="t">
                        <a:spcBef>
                          <a:spcPts val="0"/>
                        </a:spcBef>
                        <a:spcAft>
                          <a:spcPts val="0"/>
                        </a:spcAft>
                      </a:pPr>
                      <a:r>
                        <a:rPr lang="en-US" sz="2000" b="0" u="none" strike="noStrike" dirty="0">
                          <a:effectLst/>
                        </a:rPr>
                        <a:t>Past or current student(s) with a disability</a:t>
                      </a:r>
                      <a:endParaRPr lang="en-US" sz="3200" b="0" i="0" u="none" strike="noStrike" dirty="0">
                        <a:effectLst/>
                        <a:latin typeface="+mn-lt"/>
                      </a:endParaRPr>
                    </a:p>
                  </a:txBody>
                  <a:tcPr marL="62701" marR="62701" marT="5806" marB="0"/>
                </a:tc>
                <a:tc>
                  <a:txBody>
                    <a:bodyPr/>
                    <a:lstStyle/>
                    <a:p>
                      <a:pPr marL="0" marR="0" algn="ctr" fontAlgn="t">
                        <a:spcBef>
                          <a:spcPts val="0"/>
                        </a:spcBef>
                        <a:spcAft>
                          <a:spcPts val="0"/>
                        </a:spcAft>
                      </a:pPr>
                      <a:r>
                        <a:rPr lang="en-US" sz="2000" b="0" u="none" strike="noStrike">
                          <a:effectLst/>
                        </a:rPr>
                        <a:t>2 (15.4)</a:t>
                      </a:r>
                      <a:endParaRPr lang="en-US" sz="3200" b="0" i="0" u="none" strike="noStrike">
                        <a:effectLst/>
                        <a:latin typeface="+mn-lt"/>
                      </a:endParaRPr>
                    </a:p>
                  </a:txBody>
                  <a:tcPr marL="62701" marR="62701" marT="5806" marB="0"/>
                </a:tc>
                <a:extLst>
                  <a:ext uri="{0D108BD9-81ED-4DB2-BD59-A6C34878D82A}">
                    <a16:rowId xmlns:a16="http://schemas.microsoft.com/office/drawing/2014/main" val="4243042463"/>
                  </a:ext>
                </a:extLst>
              </a:tr>
              <a:tr h="306635">
                <a:tc>
                  <a:txBody>
                    <a:bodyPr/>
                    <a:lstStyle/>
                    <a:p>
                      <a:pPr marL="0" marR="0" indent="219456" algn="l" fontAlgn="t">
                        <a:spcBef>
                          <a:spcPts val="0"/>
                        </a:spcBef>
                        <a:spcAft>
                          <a:spcPts val="0"/>
                        </a:spcAft>
                      </a:pPr>
                      <a:r>
                        <a:rPr lang="en-US" sz="2000" b="0" u="none" strike="noStrike" dirty="0">
                          <a:effectLst/>
                        </a:rPr>
                        <a:t>Medical school staff (non-faculty) with a disability</a:t>
                      </a:r>
                      <a:endParaRPr lang="en-US" sz="3200" b="0" i="0" u="none" strike="noStrike" dirty="0">
                        <a:effectLst/>
                        <a:latin typeface="+mn-lt"/>
                      </a:endParaRPr>
                    </a:p>
                  </a:txBody>
                  <a:tcPr marL="62701" marR="62701" marT="5806" marB="0">
                    <a:lnB w="12700" cap="flat" cmpd="sng" algn="ctr">
                      <a:solidFill>
                        <a:schemeClr val="tx1"/>
                      </a:solidFill>
                      <a:prstDash val="solid"/>
                      <a:round/>
                      <a:headEnd type="none" w="med" len="med"/>
                      <a:tailEnd type="none" w="med" len="med"/>
                    </a:lnB>
                  </a:tcPr>
                </a:tc>
                <a:tc>
                  <a:txBody>
                    <a:bodyPr/>
                    <a:lstStyle/>
                    <a:p>
                      <a:pPr marL="0" marR="0" algn="ctr" fontAlgn="t">
                        <a:spcBef>
                          <a:spcPts val="0"/>
                        </a:spcBef>
                        <a:spcAft>
                          <a:spcPts val="0"/>
                        </a:spcAft>
                      </a:pPr>
                      <a:r>
                        <a:rPr lang="en-US" sz="2000" b="0" u="none" strike="noStrike" dirty="0">
                          <a:effectLst/>
                        </a:rPr>
                        <a:t>1 (7.7)</a:t>
                      </a:r>
                      <a:endParaRPr lang="en-US" sz="3200" b="0" i="0" u="none" strike="noStrike" dirty="0">
                        <a:effectLst/>
                        <a:latin typeface="+mn-lt"/>
                      </a:endParaRPr>
                    </a:p>
                  </a:txBody>
                  <a:tcPr marL="62701" marR="62701" marT="5806"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6962525"/>
                  </a:ext>
                </a:extLst>
              </a:tr>
              <a:tr h="306635">
                <a:tc>
                  <a:txBody>
                    <a:bodyPr/>
                    <a:lstStyle/>
                    <a:p>
                      <a:pPr marL="219456" marR="0" indent="-228600" algn="l" fontAlgn="t">
                        <a:spcBef>
                          <a:spcPts val="0"/>
                        </a:spcBef>
                        <a:spcAft>
                          <a:spcPts val="0"/>
                        </a:spcAft>
                      </a:pPr>
                      <a:r>
                        <a:rPr lang="en-US" sz="2000" b="1" u="none" strike="noStrike" dirty="0">
                          <a:effectLst/>
                        </a:rPr>
                        <a:t>Barriers</a:t>
                      </a:r>
                      <a:endParaRPr lang="en-US" sz="3200" b="1" i="0" u="none" strike="noStrike" dirty="0">
                        <a:effectLst/>
                        <a:latin typeface="+mn-lt"/>
                      </a:endParaRPr>
                    </a:p>
                  </a:txBody>
                  <a:tcPr marL="62701" marR="62701" marT="5806" marB="0">
                    <a:lnT w="12700" cap="flat" cmpd="sng" algn="ctr">
                      <a:solidFill>
                        <a:schemeClr val="tx1"/>
                      </a:solidFill>
                      <a:prstDash val="solid"/>
                      <a:round/>
                      <a:headEnd type="none" w="med" len="med"/>
                      <a:tailEnd type="none" w="med" len="med"/>
                    </a:lnT>
                  </a:tcPr>
                </a:tc>
                <a:tc>
                  <a:txBody>
                    <a:bodyPr/>
                    <a:lstStyle/>
                    <a:p>
                      <a:pPr marL="0" marR="0" algn="ctr" fontAlgn="t">
                        <a:spcBef>
                          <a:spcPts val="0"/>
                        </a:spcBef>
                        <a:spcAft>
                          <a:spcPts val="0"/>
                        </a:spcAft>
                      </a:pPr>
                      <a:r>
                        <a:rPr lang="en-US" sz="2000" b="0" u="none" strike="noStrike">
                          <a:effectLst/>
                        </a:rPr>
                        <a:t> </a:t>
                      </a:r>
                      <a:endParaRPr lang="en-US" sz="3200" b="0" i="0" u="none" strike="noStrike">
                        <a:effectLst/>
                        <a:latin typeface="+mn-lt"/>
                      </a:endParaRPr>
                    </a:p>
                  </a:txBody>
                  <a:tcPr marL="62701" marR="62701" marT="5806"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67718750"/>
                  </a:ext>
                </a:extLst>
              </a:tr>
              <a:tr h="306635">
                <a:tc>
                  <a:txBody>
                    <a:bodyPr/>
                    <a:lstStyle/>
                    <a:p>
                      <a:pPr marL="219456" marR="0" algn="l" fontAlgn="t">
                        <a:spcBef>
                          <a:spcPts val="0"/>
                        </a:spcBef>
                        <a:spcAft>
                          <a:spcPts val="0"/>
                        </a:spcAft>
                      </a:pPr>
                      <a:r>
                        <a:rPr lang="en-US" sz="2000" b="0" u="none" strike="noStrike" dirty="0">
                          <a:effectLst/>
                        </a:rPr>
                        <a:t>Lack of time in current curriculum to add new content</a:t>
                      </a:r>
                      <a:endParaRPr lang="en-US" sz="3200" b="0" i="0" u="none" strike="noStrike" dirty="0">
                        <a:effectLst/>
                        <a:latin typeface="+mn-lt"/>
                      </a:endParaRPr>
                    </a:p>
                  </a:txBody>
                  <a:tcPr marL="62701" marR="62701" marT="5806" marB="0"/>
                </a:tc>
                <a:tc>
                  <a:txBody>
                    <a:bodyPr/>
                    <a:lstStyle/>
                    <a:p>
                      <a:pPr marL="0" marR="0" algn="ctr" fontAlgn="t">
                        <a:spcBef>
                          <a:spcPts val="0"/>
                        </a:spcBef>
                        <a:spcAft>
                          <a:spcPts val="0"/>
                        </a:spcAft>
                      </a:pPr>
                      <a:r>
                        <a:rPr lang="en-US" sz="2000" b="0" u="none" strike="noStrike">
                          <a:effectLst/>
                        </a:rPr>
                        <a:t>10 (90.9)</a:t>
                      </a:r>
                      <a:endParaRPr lang="en-US" sz="3200" b="0" i="0" u="none" strike="noStrike">
                        <a:effectLst/>
                        <a:latin typeface="+mn-lt"/>
                      </a:endParaRPr>
                    </a:p>
                  </a:txBody>
                  <a:tcPr marL="62701" marR="62701" marT="5806" marB="0"/>
                </a:tc>
                <a:extLst>
                  <a:ext uri="{0D108BD9-81ED-4DB2-BD59-A6C34878D82A}">
                    <a16:rowId xmlns:a16="http://schemas.microsoft.com/office/drawing/2014/main" val="392347432"/>
                  </a:ext>
                </a:extLst>
              </a:tr>
              <a:tr h="306635">
                <a:tc>
                  <a:txBody>
                    <a:bodyPr/>
                    <a:lstStyle/>
                    <a:p>
                      <a:pPr marL="219456" marR="0" algn="l" fontAlgn="t">
                        <a:spcBef>
                          <a:spcPts val="0"/>
                        </a:spcBef>
                        <a:spcAft>
                          <a:spcPts val="0"/>
                        </a:spcAft>
                      </a:pPr>
                      <a:r>
                        <a:rPr lang="en-US" sz="2000" b="0" u="none" strike="noStrike" dirty="0">
                          <a:effectLst/>
                        </a:rPr>
                        <a:t>Inadequate resources (e.g., funding, time to restructure curriculum)</a:t>
                      </a:r>
                      <a:endParaRPr lang="en-US" sz="3200" b="0" i="0" u="none" strike="noStrike" dirty="0">
                        <a:effectLst/>
                        <a:latin typeface="+mn-lt"/>
                      </a:endParaRPr>
                    </a:p>
                  </a:txBody>
                  <a:tcPr marL="62701" marR="62701" marT="5806" marB="0"/>
                </a:tc>
                <a:tc>
                  <a:txBody>
                    <a:bodyPr/>
                    <a:lstStyle/>
                    <a:p>
                      <a:pPr marL="0" marR="0" algn="ctr" fontAlgn="t">
                        <a:spcBef>
                          <a:spcPts val="0"/>
                        </a:spcBef>
                        <a:spcAft>
                          <a:spcPts val="0"/>
                        </a:spcAft>
                      </a:pPr>
                      <a:r>
                        <a:rPr lang="en-US" sz="2000" b="0" u="none" strike="noStrike">
                          <a:effectLst/>
                        </a:rPr>
                        <a:t>5 (45.5)</a:t>
                      </a:r>
                      <a:endParaRPr lang="en-US" sz="3200" b="0" i="0" u="none" strike="noStrike">
                        <a:effectLst/>
                        <a:latin typeface="+mn-lt"/>
                      </a:endParaRPr>
                    </a:p>
                  </a:txBody>
                  <a:tcPr marL="62701" marR="62701" marT="5806" marB="0"/>
                </a:tc>
                <a:extLst>
                  <a:ext uri="{0D108BD9-81ED-4DB2-BD59-A6C34878D82A}">
                    <a16:rowId xmlns:a16="http://schemas.microsoft.com/office/drawing/2014/main" val="4085100765"/>
                  </a:ext>
                </a:extLst>
              </a:tr>
              <a:tr h="306635">
                <a:tc>
                  <a:txBody>
                    <a:bodyPr/>
                    <a:lstStyle/>
                    <a:p>
                      <a:pPr marL="219456" marR="0" algn="l" fontAlgn="t">
                        <a:spcBef>
                          <a:spcPts val="0"/>
                        </a:spcBef>
                        <a:spcAft>
                          <a:spcPts val="0"/>
                        </a:spcAft>
                      </a:pPr>
                      <a:r>
                        <a:rPr lang="en-US" sz="2000" b="0" u="none" strike="noStrike" dirty="0">
                          <a:effectLst/>
                        </a:rPr>
                        <a:t>Lack of faculty to teach disability-related content</a:t>
                      </a:r>
                      <a:endParaRPr lang="en-US" sz="3200" b="0" i="0" u="none" strike="noStrike" dirty="0">
                        <a:effectLst/>
                        <a:latin typeface="+mn-lt"/>
                      </a:endParaRPr>
                    </a:p>
                  </a:txBody>
                  <a:tcPr marL="62701" marR="62701" marT="5806" marB="0"/>
                </a:tc>
                <a:tc>
                  <a:txBody>
                    <a:bodyPr/>
                    <a:lstStyle/>
                    <a:p>
                      <a:pPr marL="0" marR="0" algn="ctr" fontAlgn="t">
                        <a:spcBef>
                          <a:spcPts val="0"/>
                        </a:spcBef>
                        <a:spcAft>
                          <a:spcPts val="0"/>
                        </a:spcAft>
                      </a:pPr>
                      <a:r>
                        <a:rPr lang="en-US" sz="2000" b="0" u="none" strike="noStrike" dirty="0">
                          <a:effectLst/>
                        </a:rPr>
                        <a:t>2 (18.2)</a:t>
                      </a:r>
                      <a:endParaRPr lang="en-US" sz="3200" b="0" i="0" u="none" strike="noStrike" dirty="0">
                        <a:effectLst/>
                        <a:latin typeface="+mn-lt"/>
                      </a:endParaRPr>
                    </a:p>
                  </a:txBody>
                  <a:tcPr marL="62701" marR="62701" marT="5806" marB="0"/>
                </a:tc>
                <a:extLst>
                  <a:ext uri="{0D108BD9-81ED-4DB2-BD59-A6C34878D82A}">
                    <a16:rowId xmlns:a16="http://schemas.microsoft.com/office/drawing/2014/main" val="3471253641"/>
                  </a:ext>
                </a:extLst>
              </a:tr>
              <a:tr h="392678">
                <a:tc>
                  <a:txBody>
                    <a:bodyPr/>
                    <a:lstStyle/>
                    <a:p>
                      <a:pPr marL="219456" marR="0" algn="l" fontAlgn="t">
                        <a:spcBef>
                          <a:spcPts val="0"/>
                        </a:spcBef>
                        <a:spcAft>
                          <a:spcPts val="0"/>
                        </a:spcAft>
                      </a:pPr>
                      <a:r>
                        <a:rPr lang="en-US" sz="2000" b="0" u="none" strike="noStrike" dirty="0">
                          <a:effectLst/>
                        </a:rPr>
                        <a:t>Lack of learning materials for curriculum development (e.g. readings, video sources)</a:t>
                      </a:r>
                      <a:endParaRPr lang="en-US" sz="3200" b="0" i="0" u="none" strike="noStrike" dirty="0">
                        <a:effectLst/>
                        <a:latin typeface="+mn-lt"/>
                      </a:endParaRPr>
                    </a:p>
                  </a:txBody>
                  <a:tcPr marL="62701" marR="62701" marT="5806" marB="0"/>
                </a:tc>
                <a:tc>
                  <a:txBody>
                    <a:bodyPr/>
                    <a:lstStyle/>
                    <a:p>
                      <a:pPr marL="0" marR="0" algn="ctr" fontAlgn="t">
                        <a:spcBef>
                          <a:spcPts val="0"/>
                        </a:spcBef>
                        <a:spcAft>
                          <a:spcPts val="0"/>
                        </a:spcAft>
                      </a:pPr>
                      <a:r>
                        <a:rPr lang="en-US" sz="2000" b="0" u="none" strike="noStrike" dirty="0">
                          <a:effectLst/>
                        </a:rPr>
                        <a:t>2 (18.2)</a:t>
                      </a:r>
                      <a:endParaRPr lang="en-US" sz="3200" b="0" i="0" u="none" strike="noStrike" dirty="0">
                        <a:effectLst/>
                        <a:latin typeface="+mn-lt"/>
                      </a:endParaRPr>
                    </a:p>
                  </a:txBody>
                  <a:tcPr marL="62701" marR="62701" marT="5806" marB="0"/>
                </a:tc>
                <a:extLst>
                  <a:ext uri="{0D108BD9-81ED-4DB2-BD59-A6C34878D82A}">
                    <a16:rowId xmlns:a16="http://schemas.microsoft.com/office/drawing/2014/main" val="571453746"/>
                  </a:ext>
                </a:extLst>
              </a:tr>
              <a:tr h="330254">
                <a:tc>
                  <a:txBody>
                    <a:bodyPr/>
                    <a:lstStyle/>
                    <a:p>
                      <a:pPr marL="219456" marR="0" algn="l" fontAlgn="t">
                        <a:spcBef>
                          <a:spcPts val="0"/>
                        </a:spcBef>
                        <a:spcAft>
                          <a:spcPts val="0"/>
                        </a:spcAft>
                      </a:pPr>
                      <a:r>
                        <a:rPr lang="en-US" sz="2000" b="0" u="none" strike="noStrike" dirty="0">
                          <a:effectLst/>
                        </a:rPr>
                        <a:t>Lack of relationships with community-based disability organizations</a:t>
                      </a:r>
                      <a:endParaRPr lang="en-US" sz="3200" b="0" i="0" u="none" strike="noStrike" dirty="0">
                        <a:effectLst/>
                        <a:latin typeface="+mn-lt"/>
                      </a:endParaRPr>
                    </a:p>
                  </a:txBody>
                  <a:tcPr marL="62701" marR="62701" marT="5806" marB="0">
                    <a:solidFill>
                      <a:schemeClr val="bg1"/>
                    </a:solidFill>
                  </a:tcPr>
                </a:tc>
                <a:tc>
                  <a:txBody>
                    <a:bodyPr/>
                    <a:lstStyle/>
                    <a:p>
                      <a:pPr marL="0" marR="0" algn="ctr" fontAlgn="t">
                        <a:spcBef>
                          <a:spcPts val="0"/>
                        </a:spcBef>
                        <a:spcAft>
                          <a:spcPts val="0"/>
                        </a:spcAft>
                      </a:pPr>
                      <a:r>
                        <a:rPr lang="en-US" sz="2000" b="0" u="none" strike="noStrike" dirty="0">
                          <a:effectLst/>
                        </a:rPr>
                        <a:t>1 (9.1)</a:t>
                      </a:r>
                      <a:endParaRPr lang="en-US" sz="3200" b="0" i="0" u="none" strike="noStrike" dirty="0">
                        <a:effectLst/>
                        <a:latin typeface="+mn-lt"/>
                      </a:endParaRPr>
                    </a:p>
                  </a:txBody>
                  <a:tcPr marL="62701" marR="62701" marT="5806" marB="0">
                    <a:solidFill>
                      <a:schemeClr val="bg1"/>
                    </a:solidFill>
                  </a:tcPr>
                </a:tc>
                <a:extLst>
                  <a:ext uri="{0D108BD9-81ED-4DB2-BD59-A6C34878D82A}">
                    <a16:rowId xmlns:a16="http://schemas.microsoft.com/office/drawing/2014/main" val="3053385939"/>
                  </a:ext>
                </a:extLst>
              </a:tr>
            </a:tbl>
          </a:graphicData>
        </a:graphic>
      </p:graphicFrame>
      <p:sp>
        <p:nvSpPr>
          <p:cNvPr id="10" name="Title 9">
            <a:extLst>
              <a:ext uri="{FF2B5EF4-FFF2-40B4-BE49-F238E27FC236}">
                <a16:creationId xmlns:a16="http://schemas.microsoft.com/office/drawing/2014/main" id="{51777023-BC58-4D1A-BF8A-CAF92268C0E7}"/>
              </a:ext>
            </a:extLst>
          </p:cNvPr>
          <p:cNvSpPr>
            <a:spLocks noGrp="1"/>
          </p:cNvSpPr>
          <p:nvPr>
            <p:ph type="title"/>
          </p:nvPr>
        </p:nvSpPr>
        <p:spPr>
          <a:xfrm>
            <a:off x="411333" y="391490"/>
            <a:ext cx="11416278" cy="871905"/>
          </a:xfrm>
        </p:spPr>
        <p:txBody>
          <a:bodyPr>
            <a:normAutofit fontScale="90000"/>
          </a:bodyPr>
          <a:lstStyle/>
          <a:p>
            <a:r>
              <a:rPr lang="en-US" dirty="0"/>
              <a:t>Facilitators and Barriers to Integrating Disability Competency Training</a:t>
            </a:r>
          </a:p>
        </p:txBody>
      </p:sp>
    </p:spTree>
    <p:extLst>
      <p:ext uri="{BB962C8B-B14F-4D97-AF65-F5344CB8AC3E}">
        <p14:creationId xmlns:p14="http://schemas.microsoft.com/office/powerpoint/2010/main" val="3959755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6C570-1C06-4E7F-91EE-32838F6531E1}"/>
              </a:ext>
            </a:extLst>
          </p:cNvPr>
          <p:cNvSpPr>
            <a:spLocks noGrp="1"/>
          </p:cNvSpPr>
          <p:nvPr>
            <p:ph type="title"/>
          </p:nvPr>
        </p:nvSpPr>
        <p:spPr/>
        <p:txBody>
          <a:bodyPr>
            <a:normAutofit fontScale="90000"/>
          </a:bodyPr>
          <a:lstStyle/>
          <a:p>
            <a:r>
              <a:rPr lang="en-US" dirty="0"/>
              <a:t>Influence of curricular structure and time </a:t>
            </a:r>
            <a:br>
              <a:rPr lang="en-US" dirty="0"/>
            </a:br>
            <a:endParaRPr lang="en-US" dirty="0"/>
          </a:p>
        </p:txBody>
      </p:sp>
      <p:sp>
        <p:nvSpPr>
          <p:cNvPr id="3" name="Text Placeholder 2">
            <a:extLst>
              <a:ext uri="{FF2B5EF4-FFF2-40B4-BE49-F238E27FC236}">
                <a16:creationId xmlns:a16="http://schemas.microsoft.com/office/drawing/2014/main" id="{2DFC65E9-5F10-4436-9D82-B6E71E60C89D}"/>
              </a:ext>
            </a:extLst>
          </p:cNvPr>
          <p:cNvSpPr>
            <a:spLocks noGrp="1"/>
          </p:cNvSpPr>
          <p:nvPr>
            <p:ph type="body" sz="quarter" idx="13"/>
          </p:nvPr>
        </p:nvSpPr>
        <p:spPr/>
        <p:txBody>
          <a:bodyPr/>
          <a:lstStyle/>
          <a:p>
            <a:r>
              <a:rPr lang="en-US" dirty="0"/>
              <a:t>Limited curriculum time due to competing requirements</a:t>
            </a:r>
          </a:p>
          <a:p>
            <a:pPr lvl="1"/>
            <a:r>
              <a:rPr lang="en-US" dirty="0"/>
              <a:t>“finding a foothold in the curriculum is huge. It’s really hard. You fight for your 2 hours.” </a:t>
            </a:r>
          </a:p>
          <a:p>
            <a:r>
              <a:rPr lang="en-US" dirty="0"/>
              <a:t>Weaving disability content into other threads of diversity, health equity, and social determinants of health. </a:t>
            </a:r>
          </a:p>
          <a:p>
            <a:pPr lvl="1">
              <a:spcBef>
                <a:spcPts val="600"/>
              </a:spcBef>
            </a:pPr>
            <a:r>
              <a:rPr lang="en-US" dirty="0"/>
              <a:t>“I was able to make the case that disability is totally appropriate in the context [of understanding social determinants of health]…”</a:t>
            </a:r>
          </a:p>
          <a:p>
            <a:r>
              <a:rPr lang="en-US" dirty="0"/>
              <a:t>Obtaining a grant to develop disability content and “to get a foot in the door”</a:t>
            </a:r>
          </a:p>
          <a:p>
            <a:pPr lvl="1"/>
            <a:endParaRPr lang="en-US" dirty="0"/>
          </a:p>
          <a:p>
            <a:endParaRPr lang="en-US" dirty="0"/>
          </a:p>
        </p:txBody>
      </p:sp>
    </p:spTree>
    <p:extLst>
      <p:ext uri="{BB962C8B-B14F-4D97-AF65-F5344CB8AC3E}">
        <p14:creationId xmlns:p14="http://schemas.microsoft.com/office/powerpoint/2010/main" val="3890392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EEAE7-96AA-484F-B82C-E6E1D2AF318E}"/>
              </a:ext>
            </a:extLst>
          </p:cNvPr>
          <p:cNvSpPr>
            <a:spLocks noGrp="1"/>
          </p:cNvSpPr>
          <p:nvPr>
            <p:ph type="title"/>
          </p:nvPr>
        </p:nvSpPr>
        <p:spPr/>
        <p:txBody>
          <a:bodyPr>
            <a:normAutofit/>
          </a:bodyPr>
          <a:lstStyle/>
          <a:p>
            <a:r>
              <a:rPr lang="en-US" dirty="0"/>
              <a:t>Need for a champion and resources </a:t>
            </a:r>
          </a:p>
        </p:txBody>
      </p:sp>
      <p:sp>
        <p:nvSpPr>
          <p:cNvPr id="3" name="Text Placeholder 2">
            <a:extLst>
              <a:ext uri="{FF2B5EF4-FFF2-40B4-BE49-F238E27FC236}">
                <a16:creationId xmlns:a16="http://schemas.microsoft.com/office/drawing/2014/main" id="{FCB4E587-9DD2-4338-9412-8D0507F73D72}"/>
              </a:ext>
            </a:extLst>
          </p:cNvPr>
          <p:cNvSpPr>
            <a:spLocks noGrp="1"/>
          </p:cNvSpPr>
          <p:nvPr>
            <p:ph type="body" sz="quarter" idx="13"/>
          </p:nvPr>
        </p:nvSpPr>
        <p:spPr/>
        <p:txBody>
          <a:bodyPr/>
          <a:lstStyle/>
          <a:p>
            <a:r>
              <a:rPr lang="en-US" dirty="0"/>
              <a:t>Vital role of a champion to help integrate disability competency training</a:t>
            </a:r>
          </a:p>
          <a:p>
            <a:pPr lvl="1"/>
            <a:r>
              <a:rPr lang="en-US" dirty="0"/>
              <a:t>“I have so much respect for what they [champions] are able to do and the blood and tears and sweat that they put into making changes at their institution. But, it’s not sustainable, and it’s not scalable…[A]s soon as the champion retires, there’s like a sell-by date on the content and the curriculum. It just cannot withstand the forces of the demands on the curriculum.”</a:t>
            </a:r>
          </a:p>
          <a:p>
            <a:r>
              <a:rPr lang="en-US" dirty="0"/>
              <a:t>Importance of institutional support and resources</a:t>
            </a:r>
          </a:p>
        </p:txBody>
      </p:sp>
    </p:spTree>
    <p:extLst>
      <p:ext uri="{BB962C8B-B14F-4D97-AF65-F5344CB8AC3E}">
        <p14:creationId xmlns:p14="http://schemas.microsoft.com/office/powerpoint/2010/main" val="4070666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0DF90-46D1-4479-A973-0C31978457BE}"/>
              </a:ext>
            </a:extLst>
          </p:cNvPr>
          <p:cNvSpPr>
            <a:spLocks noGrp="1"/>
          </p:cNvSpPr>
          <p:nvPr>
            <p:ph type="title"/>
          </p:nvPr>
        </p:nvSpPr>
        <p:spPr/>
        <p:txBody>
          <a:bodyPr/>
          <a:lstStyle/>
          <a:p>
            <a:r>
              <a:rPr lang="en-US" dirty="0"/>
              <a:t>Discussion</a:t>
            </a:r>
          </a:p>
        </p:txBody>
      </p:sp>
      <p:sp>
        <p:nvSpPr>
          <p:cNvPr id="3" name="Text Placeholder 2">
            <a:extLst>
              <a:ext uri="{FF2B5EF4-FFF2-40B4-BE49-F238E27FC236}">
                <a16:creationId xmlns:a16="http://schemas.microsoft.com/office/drawing/2014/main" id="{1532A23C-69E2-4A32-9F03-0F2A9E4EF5C3}"/>
              </a:ext>
            </a:extLst>
          </p:cNvPr>
          <p:cNvSpPr>
            <a:spLocks noGrp="1"/>
          </p:cNvSpPr>
          <p:nvPr>
            <p:ph type="body" sz="quarter" idx="13"/>
          </p:nvPr>
        </p:nvSpPr>
        <p:spPr/>
        <p:txBody>
          <a:bodyPr/>
          <a:lstStyle/>
          <a:p>
            <a:r>
              <a:rPr lang="en-US" dirty="0"/>
              <a:t>Limitations: Low response rate, potential response bias, no saturation. </a:t>
            </a:r>
          </a:p>
          <a:p>
            <a:r>
              <a:rPr lang="en-US" dirty="0"/>
              <a:t>There were few opportunities for students to gain in-depth understanding of disability and the care people with disabilities need. </a:t>
            </a:r>
          </a:p>
          <a:p>
            <a:r>
              <a:rPr lang="en-US" dirty="0"/>
              <a:t>Given limited time in the curriculum, medical curricular could benefit from multiple opportunities for scaffolding that are integrated into cases and discussions around diversity. </a:t>
            </a:r>
          </a:p>
          <a:p>
            <a:endParaRPr lang="en-US" dirty="0"/>
          </a:p>
        </p:txBody>
      </p:sp>
    </p:spTree>
    <p:extLst>
      <p:ext uri="{BB962C8B-B14F-4D97-AF65-F5344CB8AC3E}">
        <p14:creationId xmlns:p14="http://schemas.microsoft.com/office/powerpoint/2010/main" val="3174320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04149-EDC9-4612-B6A0-970C788D5D28}"/>
              </a:ext>
            </a:extLst>
          </p:cNvPr>
          <p:cNvSpPr>
            <a:spLocks noGrp="1"/>
          </p:cNvSpPr>
          <p:nvPr>
            <p:ph type="title"/>
          </p:nvPr>
        </p:nvSpPr>
        <p:spPr/>
        <p:txBody>
          <a:bodyPr/>
          <a:lstStyle/>
          <a:p>
            <a:r>
              <a:rPr lang="en-US" dirty="0"/>
              <a:t>Discussion</a:t>
            </a:r>
          </a:p>
        </p:txBody>
      </p:sp>
      <p:sp>
        <p:nvSpPr>
          <p:cNvPr id="3" name="Text Placeholder 2">
            <a:extLst>
              <a:ext uri="{FF2B5EF4-FFF2-40B4-BE49-F238E27FC236}">
                <a16:creationId xmlns:a16="http://schemas.microsoft.com/office/drawing/2014/main" id="{423A7064-4792-4139-B1E7-71CCAB527CFA}"/>
              </a:ext>
            </a:extLst>
          </p:cNvPr>
          <p:cNvSpPr>
            <a:spLocks noGrp="1"/>
          </p:cNvSpPr>
          <p:nvPr>
            <p:ph type="body" sz="quarter" idx="13"/>
          </p:nvPr>
        </p:nvSpPr>
        <p:spPr/>
        <p:txBody>
          <a:bodyPr/>
          <a:lstStyle/>
          <a:p>
            <a:r>
              <a:rPr lang="en-US" sz="2800" b="0" u="none" strike="noStrike" dirty="0">
                <a:effectLst/>
              </a:rPr>
              <a:t>Programs needed</a:t>
            </a:r>
            <a:r>
              <a:rPr lang="en-US" dirty="0"/>
              <a:t> </a:t>
            </a:r>
            <a:r>
              <a:rPr lang="en-US" sz="2800" b="0" u="none" strike="noStrike" dirty="0">
                <a:effectLst/>
              </a:rPr>
              <a:t>a faculty champion </a:t>
            </a:r>
            <a:r>
              <a:rPr lang="en-US" dirty="0"/>
              <a:t>to push disability competency training into part of the curriculum due to competing curricular content.</a:t>
            </a:r>
          </a:p>
          <a:p>
            <a:r>
              <a:rPr lang="en-US" dirty="0"/>
              <a:t>Accreditation level requirements would help integrate disability competency training in schools where champions or resources are not present and where curriculum time can be difficult to negotiate.  </a:t>
            </a:r>
          </a:p>
          <a:p>
            <a:endParaRPr lang="en-US" dirty="0"/>
          </a:p>
          <a:p>
            <a:endParaRPr lang="en-US" dirty="0"/>
          </a:p>
        </p:txBody>
      </p:sp>
    </p:spTree>
    <p:extLst>
      <p:ext uri="{BB962C8B-B14F-4D97-AF65-F5344CB8AC3E}">
        <p14:creationId xmlns:p14="http://schemas.microsoft.com/office/powerpoint/2010/main" val="90035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D8F58-D9DF-479C-82C3-2933316190AA}"/>
              </a:ext>
            </a:extLst>
          </p:cNvPr>
          <p:cNvSpPr>
            <a:spLocks noGrp="1"/>
          </p:cNvSpPr>
          <p:nvPr>
            <p:ph type="title"/>
          </p:nvPr>
        </p:nvSpPr>
        <p:spPr/>
        <p:txBody>
          <a:bodyPr/>
          <a:lstStyle/>
          <a:p>
            <a:r>
              <a:rPr lang="en-US" dirty="0"/>
              <a:t>Resources</a:t>
            </a:r>
          </a:p>
        </p:txBody>
      </p:sp>
      <p:sp>
        <p:nvSpPr>
          <p:cNvPr id="3" name="Text Placeholder 2">
            <a:extLst>
              <a:ext uri="{FF2B5EF4-FFF2-40B4-BE49-F238E27FC236}">
                <a16:creationId xmlns:a16="http://schemas.microsoft.com/office/drawing/2014/main" id="{922B09C9-D909-4FB7-91CB-83D8663F515E}"/>
              </a:ext>
            </a:extLst>
          </p:cNvPr>
          <p:cNvSpPr>
            <a:spLocks noGrp="1"/>
          </p:cNvSpPr>
          <p:nvPr>
            <p:ph type="body" sz="quarter" idx="13"/>
          </p:nvPr>
        </p:nvSpPr>
        <p:spPr>
          <a:xfrm>
            <a:off x="346633" y="1841486"/>
            <a:ext cx="11416278" cy="4390639"/>
          </a:xfrm>
        </p:spPr>
        <p:txBody>
          <a:bodyPr/>
          <a:lstStyle/>
          <a:p>
            <a:pPr>
              <a:lnSpc>
                <a:spcPct val="100000"/>
              </a:lnSpc>
              <a:spcBef>
                <a:spcPts val="600"/>
              </a:spcBef>
              <a:spcAft>
                <a:spcPts val="0"/>
              </a:spcAft>
            </a:pPr>
            <a:r>
              <a:rPr lang="en-US" sz="2400" dirty="0"/>
              <a:t>Core Competencies on Disability for Health Care Education</a:t>
            </a:r>
          </a:p>
          <a:p>
            <a:pPr marL="461963" indent="0">
              <a:lnSpc>
                <a:spcPct val="100000"/>
              </a:lnSpc>
              <a:spcBef>
                <a:spcPts val="600"/>
              </a:spcBef>
              <a:spcAft>
                <a:spcPts val="0"/>
              </a:spcAft>
              <a:buNone/>
            </a:pPr>
            <a:r>
              <a:rPr lang="en-US" sz="2400" dirty="0">
                <a:hlinkClick r:id="rId2"/>
              </a:rPr>
              <a:t>https://nisonger.osu.edu/wp-content/uploads/2019/08/post-consensus-Core-Competencies-on-Disability_8.5.19.pdf</a:t>
            </a:r>
            <a:r>
              <a:rPr lang="en-US" sz="2400" dirty="0"/>
              <a:t> </a:t>
            </a:r>
            <a:r>
              <a:rPr lang="en-US" sz="2400" dirty="0">
                <a:effectLst/>
              </a:rPr>
              <a:t> </a:t>
            </a:r>
          </a:p>
          <a:p>
            <a:pPr>
              <a:lnSpc>
                <a:spcPct val="100000"/>
              </a:lnSpc>
              <a:spcBef>
                <a:spcPts val="600"/>
              </a:spcBef>
              <a:spcAft>
                <a:spcPts val="0"/>
              </a:spcAft>
            </a:pPr>
            <a:r>
              <a:rPr lang="en-US" sz="2400" dirty="0" err="1">
                <a:effectLst/>
              </a:rPr>
              <a:t>Ankam</a:t>
            </a:r>
            <a:r>
              <a:rPr lang="en-US" sz="2400" dirty="0">
                <a:effectLst/>
              </a:rPr>
              <a:t> NS, Bosques G, Sauter C, et al. Competency-Based Curriculum Development to Meet the Needs of People With Disabilities: A Call to Action. </a:t>
            </a:r>
            <a:r>
              <a:rPr lang="en-US" sz="2400" i="1" dirty="0">
                <a:effectLst/>
              </a:rPr>
              <a:t>Academic Medicine</a:t>
            </a:r>
            <a:r>
              <a:rPr lang="en-US" sz="2400" dirty="0">
                <a:effectLst/>
              </a:rPr>
              <a:t>. 2019;94(6):781-788. doi:</a:t>
            </a:r>
            <a:r>
              <a:rPr lang="en-US" sz="2400" dirty="0">
                <a:effectLst/>
                <a:hlinkClick r:id="rId3"/>
              </a:rPr>
              <a:t>10.1097/ACM.0000000000002686</a:t>
            </a:r>
            <a:endParaRPr lang="en-US" sz="2400" dirty="0">
              <a:effectLst/>
            </a:endParaRPr>
          </a:p>
          <a:p>
            <a:pPr>
              <a:lnSpc>
                <a:spcPct val="100000"/>
              </a:lnSpc>
              <a:spcBef>
                <a:spcPts val="600"/>
              </a:spcBef>
              <a:spcAft>
                <a:spcPts val="0"/>
              </a:spcAft>
            </a:pPr>
            <a:r>
              <a:rPr lang="en-US" sz="2400" dirty="0" err="1">
                <a:effectLst/>
              </a:rPr>
              <a:t>Iezzoni</a:t>
            </a:r>
            <a:r>
              <a:rPr lang="en-US" sz="2400" dirty="0">
                <a:effectLst/>
              </a:rPr>
              <a:t> LI, Long-</a:t>
            </a:r>
            <a:r>
              <a:rPr lang="en-US" sz="2400" dirty="0" err="1">
                <a:effectLst/>
              </a:rPr>
              <a:t>Bellil</a:t>
            </a:r>
            <a:r>
              <a:rPr lang="en-US" sz="2400" dirty="0">
                <a:effectLst/>
              </a:rPr>
              <a:t> LM. Training physicians about caring for persons with disabilities: “Nothing about us without us!” </a:t>
            </a:r>
            <a:r>
              <a:rPr lang="en-US" sz="2400" i="1" dirty="0">
                <a:effectLst/>
              </a:rPr>
              <a:t>Disability and Health Journal</a:t>
            </a:r>
            <a:r>
              <a:rPr lang="en-US" sz="2400" dirty="0">
                <a:effectLst/>
              </a:rPr>
              <a:t>. 2012;5(3):136-139. doi:</a:t>
            </a:r>
            <a:r>
              <a:rPr lang="en-US" sz="2400" dirty="0">
                <a:effectLst/>
                <a:hlinkClick r:id="rId4"/>
              </a:rPr>
              <a:t>10.1016/j.dhjo.2012.03.003</a:t>
            </a:r>
            <a:endParaRPr lang="en-US" sz="2400" dirty="0">
              <a:effectLst/>
            </a:endParaRPr>
          </a:p>
          <a:p>
            <a:pPr>
              <a:spcBef>
                <a:spcPts val="0"/>
              </a:spcBef>
              <a:spcAft>
                <a:spcPts val="0"/>
              </a:spcAft>
            </a:pPr>
            <a:endParaRPr lang="en-US" dirty="0">
              <a:effectLst/>
            </a:endParaRPr>
          </a:p>
        </p:txBody>
      </p:sp>
    </p:spTree>
    <p:extLst>
      <p:ext uri="{BB962C8B-B14F-4D97-AF65-F5344CB8AC3E}">
        <p14:creationId xmlns:p14="http://schemas.microsoft.com/office/powerpoint/2010/main" val="2932184236"/>
      </p:ext>
    </p:extLst>
  </p:cSld>
  <p:clrMapOvr>
    <a:masterClrMapping/>
  </p:clrMapOvr>
</p:sld>
</file>

<file path=ppt/theme/theme1.xml><?xml version="1.0" encoding="utf-8"?>
<a:theme xmlns:a="http://schemas.openxmlformats.org/drawingml/2006/main" name="UW rehab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W rehab template" id="{ACA6F696-47B9-43BD-8431-EB800BA531D0}" vid="{EF9AE465-9165-4853-A4A4-30045D903632}"/>
    </a:ext>
  </a:extLst>
</a:theme>
</file>

<file path=ppt/theme/theme2.xml><?xml version="1.0" encoding="utf-8"?>
<a:theme xmlns:a="http://schemas.openxmlformats.org/drawingml/2006/main" name="Grey Highligh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W_RehabMed_PPT_template_20190830" id="{1755A134-5030-47E2-88D1-3E69D2E2417C}" vid="{27017D73-CDDE-47BA-8177-63E8DE03D370}"/>
    </a:ext>
  </a:extLst>
</a:theme>
</file>

<file path=ppt/theme/theme3.xml><?xml version="1.0" encoding="utf-8"?>
<a:theme xmlns:a="http://schemas.openxmlformats.org/drawingml/2006/main" name="Purple Highlight Theme">
  <a:themeElements>
    <a:clrScheme name="Custom 11">
      <a:dk1>
        <a:srgbClr val="FFFFFF"/>
      </a:dk1>
      <a:lt1>
        <a:srgbClr val="2E2061"/>
      </a:lt1>
      <a:dk2>
        <a:srgbClr val="333C47"/>
      </a:dk2>
      <a:lt2>
        <a:srgbClr val="333F50"/>
      </a:lt2>
      <a:accent1>
        <a:srgbClr val="50637C"/>
      </a:accent1>
      <a:accent2>
        <a:srgbClr val="34246C"/>
      </a:accent2>
      <a:accent3>
        <a:srgbClr val="6C2B69"/>
      </a:accent3>
      <a:accent4>
        <a:srgbClr val="FFD966"/>
      </a:accent4>
      <a:accent5>
        <a:srgbClr val="FFFFFF"/>
      </a:accent5>
      <a:accent6>
        <a:srgbClr val="FFFFFF"/>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W_RehabMed_PPT_template_20190830" id="{1755A134-5030-47E2-88D1-3E69D2E2417C}" vid="{3C4126CF-6754-4FCA-A646-B8DC5BA1402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UW rehab template</Template>
  <TotalTime>3615</TotalTime>
  <Words>1507</Words>
  <Application>Microsoft Office PowerPoint</Application>
  <PresentationFormat>Widescreen</PresentationFormat>
  <Paragraphs>226</Paragraphs>
  <Slides>18</Slides>
  <Notes>17</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18</vt:i4>
      </vt:variant>
    </vt:vector>
  </HeadingPairs>
  <TitlesOfParts>
    <vt:vector size="28" baseType="lpstr">
      <vt:lpstr>Encode Sans Normal Medium</vt:lpstr>
      <vt:lpstr>Arial</vt:lpstr>
      <vt:lpstr>Calibri</vt:lpstr>
      <vt:lpstr>Calibri Light</vt:lpstr>
      <vt:lpstr>Century Gothic</vt:lpstr>
      <vt:lpstr>Lato</vt:lpstr>
      <vt:lpstr>Open Sans</vt:lpstr>
      <vt:lpstr>UW rehab template</vt:lpstr>
      <vt:lpstr>Grey Highlight Theme</vt:lpstr>
      <vt:lpstr>Purple Highlight Theme</vt:lpstr>
      <vt:lpstr>Disability Competency Training  in Medical Education </vt:lpstr>
      <vt:lpstr>Acknowledgement</vt:lpstr>
      <vt:lpstr>Background</vt:lpstr>
      <vt:lpstr>Background: Disability Core Competencies</vt:lpstr>
      <vt:lpstr>Research Aims</vt:lpstr>
      <vt:lpstr>Methods: Data Collection</vt:lpstr>
      <vt:lpstr>Methods: Data Analysis</vt:lpstr>
      <vt:lpstr>Participants</vt:lpstr>
      <vt:lpstr>Disability Core Competencies Addressed</vt:lpstr>
      <vt:lpstr>Learning Activities Addressing Core Competencies</vt:lpstr>
      <vt:lpstr>Learning Activities Addressing Core Competencies</vt:lpstr>
      <vt:lpstr>Learning Activities Addressing Core Competencies</vt:lpstr>
      <vt:lpstr>Facilitators and Barriers to Integrating Disability Competency Training</vt:lpstr>
      <vt:lpstr>Influence of curricular structure and time  </vt:lpstr>
      <vt:lpstr>Need for a champion and resources </vt:lpstr>
      <vt:lpstr>Discussion</vt:lpstr>
      <vt:lpstr>Discussion</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Disability Competency Training  in Medical Education </dc:title>
  <dc:creator>Danbi Lee</dc:creator>
  <cp:lastModifiedBy>Danbi Lee</cp:lastModifiedBy>
  <cp:revision>4</cp:revision>
  <cp:lastPrinted>2021-04-18T23:28:08Z</cp:lastPrinted>
  <dcterms:created xsi:type="dcterms:W3CDTF">2021-04-18T01:35:54Z</dcterms:created>
  <dcterms:modified xsi:type="dcterms:W3CDTF">2021-09-28T18:09:46Z</dcterms:modified>
</cp:coreProperties>
</file>